
<file path=[Content_Types].xml><?xml version="1.0" encoding="utf-8"?>
<Types xmlns="http://schemas.openxmlformats.org/package/2006/content-types">
  <Default Extension="png" ContentType="image/png"/>
  <Default Extension="jpeg" ContentType="image/jpeg"/>
  <Default Extension="jpg&amp;ehk=jsrQHHyagifhxoyCUKhcrA&amp;r=0&amp;pid=OfficeInsert" ContentType="image/jpeg"/>
  <Default Extension="jpg&amp;ehk=71YUfbZMjUD6Wg5EBpA4uQ&amp;r=0&amp;pid=OfficeInsert" ContentType="image/jpeg"/>
  <Default Extension="rels" ContentType="application/vnd.openxmlformats-package.relationships+xml"/>
  <Default Extension="xml" ContentType="application/xml"/>
  <Default Extension="jpg&amp;ehk=28N40Vl6fgXgTf7eY0Lk0w&amp;r=0&amp;pid=OfficeInsert"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2"/>
  </p:sldMasterIdLst>
  <p:sldIdLst>
    <p:sldId id="256" r:id="rId3"/>
    <p:sldId id="289" r:id="rId4"/>
    <p:sldId id="298" r:id="rId5"/>
    <p:sldId id="261" r:id="rId6"/>
    <p:sldId id="262" r:id="rId7"/>
    <p:sldId id="263" r:id="rId8"/>
    <p:sldId id="283" r:id="rId9"/>
    <p:sldId id="282"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84" r:id="rId26"/>
    <p:sldId id="285" r:id="rId27"/>
    <p:sldId id="286" r:id="rId28"/>
    <p:sldId id="287" r:id="rId29"/>
    <p:sldId id="288" r:id="rId30"/>
    <p:sldId id="291" r:id="rId31"/>
    <p:sldId id="290" r:id="rId32"/>
    <p:sldId id="300" r:id="rId33"/>
    <p:sldId id="301" r:id="rId34"/>
    <p:sldId id="293" r:id="rId35"/>
    <p:sldId id="294" r:id="rId36"/>
    <p:sldId id="295" r:id="rId37"/>
    <p:sldId id="296" r:id="rId38"/>
    <p:sldId id="299" r:id="rId39"/>
    <p:sldId id="292"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7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84F49-2210-47EB-AD77-D726D5FB6F4C}" type="doc">
      <dgm:prSet loTypeId="urn:microsoft.com/office/officeart/2005/8/layout/vList2" loCatId="list" qsTypeId="urn:microsoft.com/office/officeart/2005/8/quickstyle/3d2" qsCatId="3D" csTypeId="urn:microsoft.com/office/officeart/2005/8/colors/colorful4" csCatId="colorful" phldr="1"/>
      <dgm:spPr/>
      <dgm:t>
        <a:bodyPr/>
        <a:lstStyle/>
        <a:p>
          <a:endParaRPr lang="en-US"/>
        </a:p>
      </dgm:t>
    </dgm:pt>
    <dgm:pt modelId="{CEF0544A-F388-4B41-A472-3E1B1029F6E1}">
      <dgm:prSet phldrT="[Text]"/>
      <dgm:spPr/>
      <dgm:t>
        <a:bodyPr/>
        <a:lstStyle/>
        <a:p>
          <a:r>
            <a:rPr lang="en-US"/>
            <a:t>Farm based</a:t>
          </a:r>
        </a:p>
      </dgm:t>
    </dgm:pt>
    <dgm:pt modelId="{6D591AAA-FC8E-4F0A-9BB8-2CB764BB3C98}" type="parTrans" cxnId="{A0CFFE34-BC5A-4F5C-9C5A-56DC2D4379F0}">
      <dgm:prSet/>
      <dgm:spPr/>
      <dgm:t>
        <a:bodyPr/>
        <a:lstStyle/>
        <a:p>
          <a:endParaRPr lang="en-US"/>
        </a:p>
      </dgm:t>
    </dgm:pt>
    <dgm:pt modelId="{9B3FADF4-250C-471A-9268-47DA6848057F}" type="sibTrans" cxnId="{A0CFFE34-BC5A-4F5C-9C5A-56DC2D4379F0}">
      <dgm:prSet/>
      <dgm:spPr/>
      <dgm:t>
        <a:bodyPr/>
        <a:lstStyle/>
        <a:p>
          <a:endParaRPr lang="en-US"/>
        </a:p>
      </dgm:t>
    </dgm:pt>
    <dgm:pt modelId="{72ADD1D9-0213-4BFE-9349-7FB8834544F6}">
      <dgm:prSet phldrT="[Text]"/>
      <dgm:spPr/>
      <dgm:t>
        <a:bodyPr/>
        <a:lstStyle/>
        <a:p>
          <a:r>
            <a:rPr lang="en-US" dirty="0" err="1"/>
            <a:t>Sanboxes</a:t>
          </a:r>
          <a:endParaRPr lang="en-US" dirty="0"/>
        </a:p>
      </dgm:t>
    </dgm:pt>
    <dgm:pt modelId="{3EEE7ADE-3259-453E-8B69-CDC9BF2F741E}" type="parTrans" cxnId="{CDA67378-034C-45DD-BA60-78CE8C68E3D2}">
      <dgm:prSet/>
      <dgm:spPr/>
      <dgm:t>
        <a:bodyPr/>
        <a:lstStyle/>
        <a:p>
          <a:endParaRPr lang="en-US"/>
        </a:p>
      </dgm:t>
    </dgm:pt>
    <dgm:pt modelId="{F6305D91-9859-4AD3-B71B-F7C61D57B712}" type="sibTrans" cxnId="{CDA67378-034C-45DD-BA60-78CE8C68E3D2}">
      <dgm:prSet/>
      <dgm:spPr/>
      <dgm:t>
        <a:bodyPr/>
        <a:lstStyle/>
        <a:p>
          <a:endParaRPr lang="en-US"/>
        </a:p>
      </dgm:t>
    </dgm:pt>
    <dgm:pt modelId="{4535F4D1-728A-46AA-B81F-5005D647B28D}">
      <dgm:prSet phldrT="[Text]"/>
      <dgm:spPr/>
      <dgm:t>
        <a:bodyPr/>
        <a:lstStyle/>
        <a:p>
          <a:r>
            <a:rPr lang="en-US" dirty="0"/>
            <a:t>SharePoint Add-ins</a:t>
          </a:r>
        </a:p>
      </dgm:t>
    </dgm:pt>
    <dgm:pt modelId="{6728299D-E5A0-44D5-93B2-006579C88336}" type="parTrans" cxnId="{31BFB6D6-6DAB-475F-81B6-EE43E633DB67}">
      <dgm:prSet/>
      <dgm:spPr/>
      <dgm:t>
        <a:bodyPr/>
        <a:lstStyle/>
        <a:p>
          <a:endParaRPr lang="en-US"/>
        </a:p>
      </dgm:t>
    </dgm:pt>
    <dgm:pt modelId="{A1004336-7560-4C65-921B-57070BF0213D}" type="sibTrans" cxnId="{31BFB6D6-6DAB-475F-81B6-EE43E633DB67}">
      <dgm:prSet/>
      <dgm:spPr/>
      <dgm:t>
        <a:bodyPr/>
        <a:lstStyle/>
        <a:p>
          <a:endParaRPr lang="en-US"/>
        </a:p>
      </dgm:t>
    </dgm:pt>
    <dgm:pt modelId="{FA481ADE-3847-4B32-A8A9-2CB75DD4AF4E}">
      <dgm:prSet phldrT="[Text]"/>
      <dgm:spPr/>
      <dgm:t>
        <a:bodyPr/>
        <a:lstStyle/>
        <a:p>
          <a:r>
            <a:rPr lang="en-US" dirty="0"/>
            <a:t>Manual injecting JS file</a:t>
          </a:r>
        </a:p>
      </dgm:t>
    </dgm:pt>
    <dgm:pt modelId="{7BF09A96-AC38-4405-9821-CBB18CEAAE78}" type="parTrans" cxnId="{85D697F5-6A37-4039-8650-4451A5AA30C7}">
      <dgm:prSet/>
      <dgm:spPr/>
      <dgm:t>
        <a:bodyPr/>
        <a:lstStyle/>
        <a:p>
          <a:endParaRPr lang="en-US"/>
        </a:p>
      </dgm:t>
    </dgm:pt>
    <dgm:pt modelId="{17F070B3-B955-46A2-856E-2DAB76CD9A19}" type="sibTrans" cxnId="{85D697F5-6A37-4039-8650-4451A5AA30C7}">
      <dgm:prSet/>
      <dgm:spPr/>
      <dgm:t>
        <a:bodyPr/>
        <a:lstStyle/>
        <a:p>
          <a:endParaRPr lang="en-US"/>
        </a:p>
      </dgm:t>
    </dgm:pt>
    <dgm:pt modelId="{8D9477B8-2D91-4942-8AC2-3B86ABF2B85E}" type="pres">
      <dgm:prSet presAssocID="{73684F49-2210-47EB-AD77-D726D5FB6F4C}" presName="linear" presStyleCnt="0">
        <dgm:presLayoutVars>
          <dgm:animLvl val="lvl"/>
          <dgm:resizeHandles val="exact"/>
        </dgm:presLayoutVars>
      </dgm:prSet>
      <dgm:spPr/>
    </dgm:pt>
    <dgm:pt modelId="{79D4B8D2-E8C0-4C6A-B962-3348D0AAB3AF}" type="pres">
      <dgm:prSet presAssocID="{CEF0544A-F388-4B41-A472-3E1B1029F6E1}" presName="parentText" presStyleLbl="node1" presStyleIdx="0" presStyleCnt="4">
        <dgm:presLayoutVars>
          <dgm:chMax val="0"/>
          <dgm:bulletEnabled val="1"/>
        </dgm:presLayoutVars>
      </dgm:prSet>
      <dgm:spPr/>
    </dgm:pt>
    <dgm:pt modelId="{227AB6E2-7783-4400-A162-9265AAA3EFA4}" type="pres">
      <dgm:prSet presAssocID="{9B3FADF4-250C-471A-9268-47DA6848057F}" presName="spacer" presStyleCnt="0"/>
      <dgm:spPr/>
    </dgm:pt>
    <dgm:pt modelId="{6543911A-307D-4593-A914-23828FEA9600}" type="pres">
      <dgm:prSet presAssocID="{72ADD1D9-0213-4BFE-9349-7FB8834544F6}" presName="parentText" presStyleLbl="node1" presStyleIdx="1" presStyleCnt="4">
        <dgm:presLayoutVars>
          <dgm:chMax val="0"/>
          <dgm:bulletEnabled val="1"/>
        </dgm:presLayoutVars>
      </dgm:prSet>
      <dgm:spPr/>
    </dgm:pt>
    <dgm:pt modelId="{DA69E69C-670D-4798-B1C9-FD2F2DE48C01}" type="pres">
      <dgm:prSet presAssocID="{F6305D91-9859-4AD3-B71B-F7C61D57B712}" presName="spacer" presStyleCnt="0"/>
      <dgm:spPr/>
    </dgm:pt>
    <dgm:pt modelId="{1FE9AEC8-9277-4FC2-8035-19D70AB7DEB1}" type="pres">
      <dgm:prSet presAssocID="{4535F4D1-728A-46AA-B81F-5005D647B28D}" presName="parentText" presStyleLbl="node1" presStyleIdx="2" presStyleCnt="4">
        <dgm:presLayoutVars>
          <dgm:chMax val="0"/>
          <dgm:bulletEnabled val="1"/>
        </dgm:presLayoutVars>
      </dgm:prSet>
      <dgm:spPr/>
    </dgm:pt>
    <dgm:pt modelId="{0E290F6D-25AD-4E9D-8D69-8F9A7505BD2D}" type="pres">
      <dgm:prSet presAssocID="{A1004336-7560-4C65-921B-57070BF0213D}" presName="spacer" presStyleCnt="0"/>
      <dgm:spPr/>
    </dgm:pt>
    <dgm:pt modelId="{9B2DC591-C613-4C51-8A1D-2CED20813B6E}" type="pres">
      <dgm:prSet presAssocID="{FA481ADE-3847-4B32-A8A9-2CB75DD4AF4E}" presName="parentText" presStyleLbl="node1" presStyleIdx="3" presStyleCnt="4">
        <dgm:presLayoutVars>
          <dgm:chMax val="0"/>
          <dgm:bulletEnabled val="1"/>
        </dgm:presLayoutVars>
      </dgm:prSet>
      <dgm:spPr/>
    </dgm:pt>
  </dgm:ptLst>
  <dgm:cxnLst>
    <dgm:cxn modelId="{A0CFFE34-BC5A-4F5C-9C5A-56DC2D4379F0}" srcId="{73684F49-2210-47EB-AD77-D726D5FB6F4C}" destId="{CEF0544A-F388-4B41-A472-3E1B1029F6E1}" srcOrd="0" destOrd="0" parTransId="{6D591AAA-FC8E-4F0A-9BB8-2CB764BB3C98}" sibTransId="{9B3FADF4-250C-471A-9268-47DA6848057F}"/>
    <dgm:cxn modelId="{B170913C-B469-4B84-86FD-FB79289544C9}" type="presOf" srcId="{72ADD1D9-0213-4BFE-9349-7FB8834544F6}" destId="{6543911A-307D-4593-A914-23828FEA9600}" srcOrd="0" destOrd="0" presId="urn:microsoft.com/office/officeart/2005/8/layout/vList2"/>
    <dgm:cxn modelId="{CDA67378-034C-45DD-BA60-78CE8C68E3D2}" srcId="{73684F49-2210-47EB-AD77-D726D5FB6F4C}" destId="{72ADD1D9-0213-4BFE-9349-7FB8834544F6}" srcOrd="1" destOrd="0" parTransId="{3EEE7ADE-3259-453E-8B69-CDC9BF2F741E}" sibTransId="{F6305D91-9859-4AD3-B71B-F7C61D57B712}"/>
    <dgm:cxn modelId="{027FEA8E-1624-4783-88B3-1871B55B2E09}" type="presOf" srcId="{4535F4D1-728A-46AA-B81F-5005D647B28D}" destId="{1FE9AEC8-9277-4FC2-8035-19D70AB7DEB1}" srcOrd="0" destOrd="0" presId="urn:microsoft.com/office/officeart/2005/8/layout/vList2"/>
    <dgm:cxn modelId="{A6AB84A5-B9EB-4CFF-8284-30C2FBDC65C0}" type="presOf" srcId="{73684F49-2210-47EB-AD77-D726D5FB6F4C}" destId="{8D9477B8-2D91-4942-8AC2-3B86ABF2B85E}" srcOrd="0" destOrd="0" presId="urn:microsoft.com/office/officeart/2005/8/layout/vList2"/>
    <dgm:cxn modelId="{EA078EBA-0BA7-4A05-9541-C67E24DCEE3D}" type="presOf" srcId="{CEF0544A-F388-4B41-A472-3E1B1029F6E1}" destId="{79D4B8D2-E8C0-4C6A-B962-3348D0AAB3AF}" srcOrd="0" destOrd="0" presId="urn:microsoft.com/office/officeart/2005/8/layout/vList2"/>
    <dgm:cxn modelId="{A1D974C3-B4C6-4EE3-9326-4A300DF16996}" type="presOf" srcId="{FA481ADE-3847-4B32-A8A9-2CB75DD4AF4E}" destId="{9B2DC591-C613-4C51-8A1D-2CED20813B6E}" srcOrd="0" destOrd="0" presId="urn:microsoft.com/office/officeart/2005/8/layout/vList2"/>
    <dgm:cxn modelId="{31BFB6D6-6DAB-475F-81B6-EE43E633DB67}" srcId="{73684F49-2210-47EB-AD77-D726D5FB6F4C}" destId="{4535F4D1-728A-46AA-B81F-5005D647B28D}" srcOrd="2" destOrd="0" parTransId="{6728299D-E5A0-44D5-93B2-006579C88336}" sibTransId="{A1004336-7560-4C65-921B-57070BF0213D}"/>
    <dgm:cxn modelId="{85D697F5-6A37-4039-8650-4451A5AA30C7}" srcId="{73684F49-2210-47EB-AD77-D726D5FB6F4C}" destId="{FA481ADE-3847-4B32-A8A9-2CB75DD4AF4E}" srcOrd="3" destOrd="0" parTransId="{7BF09A96-AC38-4405-9821-CBB18CEAAE78}" sibTransId="{17F070B3-B955-46A2-856E-2DAB76CD9A19}"/>
    <dgm:cxn modelId="{71DBED67-F544-4BD6-B312-B2AF7E34FA8C}" type="presParOf" srcId="{8D9477B8-2D91-4942-8AC2-3B86ABF2B85E}" destId="{79D4B8D2-E8C0-4C6A-B962-3348D0AAB3AF}" srcOrd="0" destOrd="0" presId="urn:microsoft.com/office/officeart/2005/8/layout/vList2"/>
    <dgm:cxn modelId="{79561461-6B2C-4F9F-B226-D81B8ECD9637}" type="presParOf" srcId="{8D9477B8-2D91-4942-8AC2-3B86ABF2B85E}" destId="{227AB6E2-7783-4400-A162-9265AAA3EFA4}" srcOrd="1" destOrd="0" presId="urn:microsoft.com/office/officeart/2005/8/layout/vList2"/>
    <dgm:cxn modelId="{3124F755-BD56-4699-9545-45B15123C1BA}" type="presParOf" srcId="{8D9477B8-2D91-4942-8AC2-3B86ABF2B85E}" destId="{6543911A-307D-4593-A914-23828FEA9600}" srcOrd="2" destOrd="0" presId="urn:microsoft.com/office/officeart/2005/8/layout/vList2"/>
    <dgm:cxn modelId="{42F65303-CA03-4E66-80D9-98AAAA1A3486}" type="presParOf" srcId="{8D9477B8-2D91-4942-8AC2-3B86ABF2B85E}" destId="{DA69E69C-670D-4798-B1C9-FD2F2DE48C01}" srcOrd="3" destOrd="0" presId="urn:microsoft.com/office/officeart/2005/8/layout/vList2"/>
    <dgm:cxn modelId="{7EDBED76-40B8-43EB-9F75-7D4BD6C37304}" type="presParOf" srcId="{8D9477B8-2D91-4942-8AC2-3B86ABF2B85E}" destId="{1FE9AEC8-9277-4FC2-8035-19D70AB7DEB1}" srcOrd="4" destOrd="0" presId="urn:microsoft.com/office/officeart/2005/8/layout/vList2"/>
    <dgm:cxn modelId="{A8859DAA-1123-4396-AF74-DBF0C7FC3355}" type="presParOf" srcId="{8D9477B8-2D91-4942-8AC2-3B86ABF2B85E}" destId="{0E290F6D-25AD-4E9D-8D69-8F9A7505BD2D}" srcOrd="5" destOrd="0" presId="urn:microsoft.com/office/officeart/2005/8/layout/vList2"/>
    <dgm:cxn modelId="{660468E9-9505-4EA2-AA85-3647AB886FE6}" type="presParOf" srcId="{8D9477B8-2D91-4942-8AC2-3B86ABF2B85E}" destId="{9B2DC591-C613-4C51-8A1D-2CED20813B6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BB6BA0-61C5-4036-8065-22F10259E3E7}"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en-US"/>
        </a:p>
      </dgm:t>
    </dgm:pt>
    <dgm:pt modelId="{3487A8F8-C2AE-4660-B5AE-0AB15061538B}">
      <dgm:prSet phldrT="[Text]"/>
      <dgm:spPr/>
      <dgm:t>
        <a:bodyPr/>
        <a:lstStyle/>
        <a:p>
          <a:r>
            <a:rPr lang="en-US"/>
            <a:t>Client-side SharePoint development</a:t>
          </a:r>
        </a:p>
      </dgm:t>
    </dgm:pt>
    <dgm:pt modelId="{1CFDD239-9D89-4746-868A-2D2E6B747383}" type="parTrans" cxnId="{EBBDFC44-61B3-418B-8602-2B4AFA300766}">
      <dgm:prSet/>
      <dgm:spPr/>
      <dgm:t>
        <a:bodyPr/>
        <a:lstStyle/>
        <a:p>
          <a:endParaRPr lang="en-US"/>
        </a:p>
      </dgm:t>
    </dgm:pt>
    <dgm:pt modelId="{F288FFFB-81F5-4D60-828F-21E466425D90}" type="sibTrans" cxnId="{EBBDFC44-61B3-418B-8602-2B4AFA300766}">
      <dgm:prSet/>
      <dgm:spPr/>
      <dgm:t>
        <a:bodyPr/>
        <a:lstStyle/>
        <a:p>
          <a:endParaRPr lang="en-US"/>
        </a:p>
      </dgm:t>
    </dgm:pt>
    <dgm:pt modelId="{EAD3BA9B-798A-4AC9-A2A5-378394988020}">
      <dgm:prSet phldrT="[Text]"/>
      <dgm:spPr/>
      <dgm:t>
        <a:bodyPr/>
        <a:lstStyle/>
        <a:p>
          <a:r>
            <a:rPr lang="en-US" dirty="0"/>
            <a:t>Open Source tooling</a:t>
          </a:r>
        </a:p>
      </dgm:t>
    </dgm:pt>
    <dgm:pt modelId="{A982094B-8DF4-424A-A097-AF703ED7439A}" type="parTrans" cxnId="{D5A16DCF-E1B4-4460-826A-CD047AEC80DA}">
      <dgm:prSet/>
      <dgm:spPr/>
      <dgm:t>
        <a:bodyPr/>
        <a:lstStyle/>
        <a:p>
          <a:endParaRPr lang="en-US"/>
        </a:p>
      </dgm:t>
    </dgm:pt>
    <dgm:pt modelId="{70AFB142-7ACE-4891-9818-90109198496B}" type="sibTrans" cxnId="{D5A16DCF-E1B4-4460-826A-CD047AEC80DA}">
      <dgm:prSet/>
      <dgm:spPr/>
      <dgm:t>
        <a:bodyPr/>
        <a:lstStyle/>
        <a:p>
          <a:endParaRPr lang="en-US"/>
        </a:p>
      </dgm:t>
    </dgm:pt>
    <dgm:pt modelId="{B9909C6E-37D4-4382-968A-300D445B12CA}">
      <dgm:prSet phldrT="[Text]"/>
      <dgm:spPr/>
      <dgm:t>
        <a:bodyPr/>
        <a:lstStyle/>
        <a:p>
          <a:r>
            <a:rPr lang="en-US" dirty="0"/>
            <a:t>Responsive and mobile-ready</a:t>
          </a:r>
        </a:p>
      </dgm:t>
    </dgm:pt>
    <dgm:pt modelId="{312143BF-6E3E-4AF9-A4AB-8F2B771B802E}" type="parTrans" cxnId="{A71409E6-6C32-4AB8-88B3-7005373BBB40}">
      <dgm:prSet/>
      <dgm:spPr/>
      <dgm:t>
        <a:bodyPr/>
        <a:lstStyle/>
        <a:p>
          <a:endParaRPr lang="en-US"/>
        </a:p>
      </dgm:t>
    </dgm:pt>
    <dgm:pt modelId="{60B376AC-EDA8-4356-B9E8-5008622E4E25}" type="sibTrans" cxnId="{A71409E6-6C32-4AB8-88B3-7005373BBB40}">
      <dgm:prSet/>
      <dgm:spPr/>
      <dgm:t>
        <a:bodyPr/>
        <a:lstStyle/>
        <a:p>
          <a:endParaRPr lang="en-US"/>
        </a:p>
      </dgm:t>
    </dgm:pt>
    <dgm:pt modelId="{0B3FE60E-93A3-4570-9E7E-D64AC48F64D4}">
      <dgm:prSet phldrT="[Text]"/>
      <dgm:spPr/>
      <dgm:t>
        <a:bodyPr/>
        <a:lstStyle/>
        <a:p>
          <a:r>
            <a:rPr lang="en-US" dirty="0"/>
            <a:t>Works for SharePoint Online and SharePoint on-premises</a:t>
          </a:r>
        </a:p>
      </dgm:t>
    </dgm:pt>
    <dgm:pt modelId="{ED99A1BB-726E-4CAA-9590-D62209FB3CBD}" type="parTrans" cxnId="{425ED003-EA6E-4704-9AC6-99757A69FB71}">
      <dgm:prSet/>
      <dgm:spPr/>
      <dgm:t>
        <a:bodyPr/>
        <a:lstStyle/>
        <a:p>
          <a:endParaRPr lang="en-US"/>
        </a:p>
      </dgm:t>
    </dgm:pt>
    <dgm:pt modelId="{A345E858-776A-4E79-B91D-261AA1D9BB96}" type="sibTrans" cxnId="{425ED003-EA6E-4704-9AC6-99757A69FB71}">
      <dgm:prSet/>
      <dgm:spPr/>
      <dgm:t>
        <a:bodyPr/>
        <a:lstStyle/>
        <a:p>
          <a:endParaRPr lang="en-US"/>
        </a:p>
      </dgm:t>
    </dgm:pt>
    <dgm:pt modelId="{4BB94321-35C2-41F1-804E-4A93BC64018D}" type="pres">
      <dgm:prSet presAssocID="{9DBB6BA0-61C5-4036-8065-22F10259E3E7}" presName="linear" presStyleCnt="0">
        <dgm:presLayoutVars>
          <dgm:animLvl val="lvl"/>
          <dgm:resizeHandles val="exact"/>
        </dgm:presLayoutVars>
      </dgm:prSet>
      <dgm:spPr/>
    </dgm:pt>
    <dgm:pt modelId="{39EC256A-5947-4D50-A47C-3120B6BDCDF5}" type="pres">
      <dgm:prSet presAssocID="{3487A8F8-C2AE-4660-B5AE-0AB15061538B}" presName="parentText" presStyleLbl="node1" presStyleIdx="0" presStyleCnt="4">
        <dgm:presLayoutVars>
          <dgm:chMax val="0"/>
          <dgm:bulletEnabled val="1"/>
        </dgm:presLayoutVars>
      </dgm:prSet>
      <dgm:spPr/>
    </dgm:pt>
    <dgm:pt modelId="{67795CA4-6594-4D6F-95E0-B30B64284ABF}" type="pres">
      <dgm:prSet presAssocID="{F288FFFB-81F5-4D60-828F-21E466425D90}" presName="spacer" presStyleCnt="0"/>
      <dgm:spPr/>
    </dgm:pt>
    <dgm:pt modelId="{4025D20F-CFB4-4878-9C05-45584F4F2D2B}" type="pres">
      <dgm:prSet presAssocID="{EAD3BA9B-798A-4AC9-A2A5-378394988020}" presName="parentText" presStyleLbl="node1" presStyleIdx="1" presStyleCnt="4">
        <dgm:presLayoutVars>
          <dgm:chMax val="0"/>
          <dgm:bulletEnabled val="1"/>
        </dgm:presLayoutVars>
      </dgm:prSet>
      <dgm:spPr/>
    </dgm:pt>
    <dgm:pt modelId="{0759A345-06C7-4962-ABAE-6572AF42EF3B}" type="pres">
      <dgm:prSet presAssocID="{70AFB142-7ACE-4891-9818-90109198496B}" presName="spacer" presStyleCnt="0"/>
      <dgm:spPr/>
    </dgm:pt>
    <dgm:pt modelId="{7E08030A-9500-4097-B47D-2D286675C5AB}" type="pres">
      <dgm:prSet presAssocID="{B9909C6E-37D4-4382-968A-300D445B12CA}" presName="parentText" presStyleLbl="node1" presStyleIdx="2" presStyleCnt="4">
        <dgm:presLayoutVars>
          <dgm:chMax val="0"/>
          <dgm:bulletEnabled val="1"/>
        </dgm:presLayoutVars>
      </dgm:prSet>
      <dgm:spPr/>
    </dgm:pt>
    <dgm:pt modelId="{CCFFEF87-9DB0-4C30-9DB2-8F96A09F9D77}" type="pres">
      <dgm:prSet presAssocID="{60B376AC-EDA8-4356-B9E8-5008622E4E25}" presName="spacer" presStyleCnt="0"/>
      <dgm:spPr/>
    </dgm:pt>
    <dgm:pt modelId="{4BBC378D-AE56-4CFC-AF72-A2DBF87E9CCB}" type="pres">
      <dgm:prSet presAssocID="{0B3FE60E-93A3-4570-9E7E-D64AC48F64D4}" presName="parentText" presStyleLbl="node1" presStyleIdx="3" presStyleCnt="4">
        <dgm:presLayoutVars>
          <dgm:chMax val="0"/>
          <dgm:bulletEnabled val="1"/>
        </dgm:presLayoutVars>
      </dgm:prSet>
      <dgm:spPr/>
    </dgm:pt>
  </dgm:ptLst>
  <dgm:cxnLst>
    <dgm:cxn modelId="{425ED003-EA6E-4704-9AC6-99757A69FB71}" srcId="{9DBB6BA0-61C5-4036-8065-22F10259E3E7}" destId="{0B3FE60E-93A3-4570-9E7E-D64AC48F64D4}" srcOrd="3" destOrd="0" parTransId="{ED99A1BB-726E-4CAA-9590-D62209FB3CBD}" sibTransId="{A345E858-776A-4E79-B91D-261AA1D9BB96}"/>
    <dgm:cxn modelId="{11838D20-2D88-4C61-BAB8-5CBCEDD19489}" type="presOf" srcId="{EAD3BA9B-798A-4AC9-A2A5-378394988020}" destId="{4025D20F-CFB4-4878-9C05-45584F4F2D2B}" srcOrd="0" destOrd="0" presId="urn:microsoft.com/office/officeart/2005/8/layout/vList2"/>
    <dgm:cxn modelId="{011D6F34-BE03-4105-A8F1-D664B64E25AA}" type="presOf" srcId="{0B3FE60E-93A3-4570-9E7E-D64AC48F64D4}" destId="{4BBC378D-AE56-4CFC-AF72-A2DBF87E9CCB}" srcOrd="0" destOrd="0" presId="urn:microsoft.com/office/officeart/2005/8/layout/vList2"/>
    <dgm:cxn modelId="{EBBDFC44-61B3-418B-8602-2B4AFA300766}" srcId="{9DBB6BA0-61C5-4036-8065-22F10259E3E7}" destId="{3487A8F8-C2AE-4660-B5AE-0AB15061538B}" srcOrd="0" destOrd="0" parTransId="{1CFDD239-9D89-4746-868A-2D2E6B747383}" sibTransId="{F288FFFB-81F5-4D60-828F-21E466425D90}"/>
    <dgm:cxn modelId="{2A407881-B736-4978-A8A2-17EDF242F160}" type="presOf" srcId="{3487A8F8-C2AE-4660-B5AE-0AB15061538B}" destId="{39EC256A-5947-4D50-A47C-3120B6BDCDF5}" srcOrd="0" destOrd="0" presId="urn:microsoft.com/office/officeart/2005/8/layout/vList2"/>
    <dgm:cxn modelId="{81F01399-62CE-4A74-9212-F3A85AA1262E}" type="presOf" srcId="{9DBB6BA0-61C5-4036-8065-22F10259E3E7}" destId="{4BB94321-35C2-41F1-804E-4A93BC64018D}" srcOrd="0" destOrd="0" presId="urn:microsoft.com/office/officeart/2005/8/layout/vList2"/>
    <dgm:cxn modelId="{D5A16DCF-E1B4-4460-826A-CD047AEC80DA}" srcId="{9DBB6BA0-61C5-4036-8065-22F10259E3E7}" destId="{EAD3BA9B-798A-4AC9-A2A5-378394988020}" srcOrd="1" destOrd="0" parTransId="{A982094B-8DF4-424A-A097-AF703ED7439A}" sibTransId="{70AFB142-7ACE-4891-9818-90109198496B}"/>
    <dgm:cxn modelId="{6D42BED3-829F-4796-A521-7FD20C987C01}" type="presOf" srcId="{B9909C6E-37D4-4382-968A-300D445B12CA}" destId="{7E08030A-9500-4097-B47D-2D286675C5AB}" srcOrd="0" destOrd="0" presId="urn:microsoft.com/office/officeart/2005/8/layout/vList2"/>
    <dgm:cxn modelId="{A71409E6-6C32-4AB8-88B3-7005373BBB40}" srcId="{9DBB6BA0-61C5-4036-8065-22F10259E3E7}" destId="{B9909C6E-37D4-4382-968A-300D445B12CA}" srcOrd="2" destOrd="0" parTransId="{312143BF-6E3E-4AF9-A4AB-8F2B771B802E}" sibTransId="{60B376AC-EDA8-4356-B9E8-5008622E4E25}"/>
    <dgm:cxn modelId="{DCB4D10E-F150-44F1-A215-61DBC0A891FE}" type="presParOf" srcId="{4BB94321-35C2-41F1-804E-4A93BC64018D}" destId="{39EC256A-5947-4D50-A47C-3120B6BDCDF5}" srcOrd="0" destOrd="0" presId="urn:microsoft.com/office/officeart/2005/8/layout/vList2"/>
    <dgm:cxn modelId="{FE746500-EF5D-4684-BB51-5294D90DBD72}" type="presParOf" srcId="{4BB94321-35C2-41F1-804E-4A93BC64018D}" destId="{67795CA4-6594-4D6F-95E0-B30B64284ABF}" srcOrd="1" destOrd="0" presId="urn:microsoft.com/office/officeart/2005/8/layout/vList2"/>
    <dgm:cxn modelId="{815CAEFE-BB83-4F48-917C-C1FB295B261E}" type="presParOf" srcId="{4BB94321-35C2-41F1-804E-4A93BC64018D}" destId="{4025D20F-CFB4-4878-9C05-45584F4F2D2B}" srcOrd="2" destOrd="0" presId="urn:microsoft.com/office/officeart/2005/8/layout/vList2"/>
    <dgm:cxn modelId="{303366B9-0F3F-49BE-840B-4EA5F7D42566}" type="presParOf" srcId="{4BB94321-35C2-41F1-804E-4A93BC64018D}" destId="{0759A345-06C7-4962-ABAE-6572AF42EF3B}" srcOrd="3" destOrd="0" presId="urn:microsoft.com/office/officeart/2005/8/layout/vList2"/>
    <dgm:cxn modelId="{1FD17BE9-1B5A-486A-974F-EC603BF4FFD3}" type="presParOf" srcId="{4BB94321-35C2-41F1-804E-4A93BC64018D}" destId="{7E08030A-9500-4097-B47D-2D286675C5AB}" srcOrd="4" destOrd="0" presId="urn:microsoft.com/office/officeart/2005/8/layout/vList2"/>
    <dgm:cxn modelId="{83E1D0A5-80F8-47EA-A731-55EC66B1D13D}" type="presParOf" srcId="{4BB94321-35C2-41F1-804E-4A93BC64018D}" destId="{CCFFEF87-9DB0-4C30-9DB2-8F96A09F9D77}" srcOrd="5" destOrd="0" presId="urn:microsoft.com/office/officeart/2005/8/layout/vList2"/>
    <dgm:cxn modelId="{AB0E6FB9-AE8E-4CAC-BD69-BADA81EAF52D}" type="presParOf" srcId="{4BB94321-35C2-41F1-804E-4A93BC64018D}" destId="{4BBC378D-AE56-4CFC-AF72-A2DBF87E9C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5126BD-F0DE-4CEA-8298-8B230A8D295F}"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80C0BC24-A77E-47B2-A406-F8ACBE19D246}">
      <dgm:prSet custT="1"/>
      <dgm:spPr/>
      <dgm:t>
        <a:bodyPr/>
        <a:lstStyle/>
        <a:p>
          <a:r>
            <a:rPr lang="en-US" sz="1800"/>
            <a:t>Front-end experiences for SharePoint</a:t>
          </a:r>
          <a:endParaRPr lang="en-GB" sz="1800"/>
        </a:p>
      </dgm:t>
    </dgm:pt>
    <dgm:pt modelId="{2D16FA37-46E1-4205-90DC-48AD5F1E3CF5}" type="parTrans" cxnId="{FE6E0C72-0DB5-41E1-8240-7EA675809660}">
      <dgm:prSet/>
      <dgm:spPr/>
      <dgm:t>
        <a:bodyPr/>
        <a:lstStyle/>
        <a:p>
          <a:endParaRPr lang="en-US" sz="2400"/>
        </a:p>
      </dgm:t>
    </dgm:pt>
    <dgm:pt modelId="{24CAD785-5B8A-40F0-8621-1C40C2C78F4F}" type="sibTrans" cxnId="{FE6E0C72-0DB5-41E1-8240-7EA675809660}">
      <dgm:prSet/>
      <dgm:spPr/>
      <dgm:t>
        <a:bodyPr/>
        <a:lstStyle/>
        <a:p>
          <a:endParaRPr lang="en-US" sz="2400"/>
        </a:p>
      </dgm:t>
    </dgm:pt>
    <dgm:pt modelId="{D267B0DF-0D31-4260-A650-5DF9F4AA182A}">
      <dgm:prSet custT="1"/>
      <dgm:spPr/>
      <dgm:t>
        <a:bodyPr/>
        <a:lstStyle/>
        <a:p>
          <a:r>
            <a:rPr lang="en-US" sz="1800"/>
            <a:t>Powers Microsoft’s own experiences</a:t>
          </a:r>
          <a:endParaRPr lang="en-GB" sz="1800"/>
        </a:p>
      </dgm:t>
    </dgm:pt>
    <dgm:pt modelId="{F47019A1-3DA2-4757-BF5C-F16053F5FB85}" type="parTrans" cxnId="{56CF9892-8101-470B-94B0-D19F526F4769}">
      <dgm:prSet/>
      <dgm:spPr/>
      <dgm:t>
        <a:bodyPr/>
        <a:lstStyle/>
        <a:p>
          <a:endParaRPr lang="en-US" sz="2400"/>
        </a:p>
      </dgm:t>
    </dgm:pt>
    <dgm:pt modelId="{C8ADBB7E-66DC-4E28-BB1D-5058D30B372A}" type="sibTrans" cxnId="{56CF9892-8101-470B-94B0-D19F526F4769}">
      <dgm:prSet/>
      <dgm:spPr/>
      <dgm:t>
        <a:bodyPr/>
        <a:lstStyle/>
        <a:p>
          <a:endParaRPr lang="en-US" sz="2400"/>
        </a:p>
      </dgm:t>
    </dgm:pt>
    <dgm:pt modelId="{94C52CA4-C1C2-4AD1-B914-B93C8467C535}">
      <dgm:prSet custT="1"/>
      <dgm:spPr/>
      <dgm:t>
        <a:bodyPr/>
        <a:lstStyle/>
        <a:p>
          <a:r>
            <a:rPr lang="en-US" sz="1800" dirty="0"/>
            <a:t>Available out-of-the-box</a:t>
          </a:r>
          <a:endParaRPr lang="en-GB" sz="1800" dirty="0"/>
        </a:p>
      </dgm:t>
    </dgm:pt>
    <dgm:pt modelId="{556C6189-1CEA-45BE-97E8-5FC4945D6070}" type="parTrans" cxnId="{9F5D9422-6FA6-49AD-BFBD-06A76DA85E8C}">
      <dgm:prSet/>
      <dgm:spPr/>
      <dgm:t>
        <a:bodyPr/>
        <a:lstStyle/>
        <a:p>
          <a:endParaRPr lang="en-US" sz="2400"/>
        </a:p>
      </dgm:t>
    </dgm:pt>
    <dgm:pt modelId="{B1369AC0-B2B2-442B-BA18-5C7DECCF0346}" type="sibTrans" cxnId="{9F5D9422-6FA6-49AD-BFBD-06A76DA85E8C}">
      <dgm:prSet/>
      <dgm:spPr/>
      <dgm:t>
        <a:bodyPr/>
        <a:lstStyle/>
        <a:p>
          <a:endParaRPr lang="en-US" sz="2400"/>
        </a:p>
      </dgm:t>
    </dgm:pt>
    <dgm:pt modelId="{D469F483-74B4-472F-8719-8EC949C87EFF}">
      <dgm:prSet custT="1"/>
      <dgm:spPr/>
      <dgm:t>
        <a:bodyPr/>
        <a:lstStyle/>
        <a:p>
          <a:r>
            <a:rPr lang="en-US" sz="1800"/>
            <a:t>Design web parts seamlessly</a:t>
          </a:r>
          <a:endParaRPr lang="en-GB" sz="1800"/>
        </a:p>
      </dgm:t>
    </dgm:pt>
    <dgm:pt modelId="{08A0BF0F-3832-448C-A076-6D1AAE49B7BB}" type="parTrans" cxnId="{71608A05-43B4-4F22-A190-556CD2F321AA}">
      <dgm:prSet/>
      <dgm:spPr/>
      <dgm:t>
        <a:bodyPr/>
        <a:lstStyle/>
        <a:p>
          <a:endParaRPr lang="en-US" sz="2400"/>
        </a:p>
      </dgm:t>
    </dgm:pt>
    <dgm:pt modelId="{DA8F3E60-9E6D-40CE-B5C2-1EB459295DCD}" type="sibTrans" cxnId="{71608A05-43B4-4F22-A190-556CD2F321AA}">
      <dgm:prSet/>
      <dgm:spPr/>
      <dgm:t>
        <a:bodyPr/>
        <a:lstStyle/>
        <a:p>
          <a:endParaRPr lang="en-US" sz="2400"/>
        </a:p>
      </dgm:t>
    </dgm:pt>
    <dgm:pt modelId="{2C4FE627-16FE-40DE-9D17-286ADCF10EF5}">
      <dgm:prSet custT="1"/>
      <dgm:spPr/>
      <dgm:t>
        <a:bodyPr/>
        <a:lstStyle/>
        <a:p>
          <a:r>
            <a:rPr lang="en-US" sz="1800"/>
            <a:t>Office UI Fabric React includes a rich set of reusable controls</a:t>
          </a:r>
          <a:endParaRPr lang="en-GB" sz="1800"/>
        </a:p>
      </dgm:t>
    </dgm:pt>
    <dgm:pt modelId="{68CD7D81-2F84-4762-A045-106B5037F126}" type="parTrans" cxnId="{6B03CFFE-B560-4AF4-9D1C-D0920C276CAB}">
      <dgm:prSet/>
      <dgm:spPr/>
      <dgm:t>
        <a:bodyPr/>
        <a:lstStyle/>
        <a:p>
          <a:endParaRPr lang="en-US" sz="2400"/>
        </a:p>
      </dgm:t>
    </dgm:pt>
    <dgm:pt modelId="{05434B63-EFE7-4883-BED1-F66CC871CCD8}" type="sibTrans" cxnId="{6B03CFFE-B560-4AF4-9D1C-D0920C276CAB}">
      <dgm:prSet/>
      <dgm:spPr/>
      <dgm:t>
        <a:bodyPr/>
        <a:lstStyle/>
        <a:p>
          <a:endParaRPr lang="en-US" sz="2400"/>
        </a:p>
      </dgm:t>
    </dgm:pt>
    <dgm:pt modelId="{46B6671C-0B01-4725-866E-E405AC19190E}" type="pres">
      <dgm:prSet presAssocID="{645126BD-F0DE-4CEA-8298-8B230A8D295F}" presName="linear" presStyleCnt="0">
        <dgm:presLayoutVars>
          <dgm:animLvl val="lvl"/>
          <dgm:resizeHandles val="exact"/>
        </dgm:presLayoutVars>
      </dgm:prSet>
      <dgm:spPr/>
    </dgm:pt>
    <dgm:pt modelId="{032EC14F-367D-49B1-A3D8-1A8B4C97D658}" type="pres">
      <dgm:prSet presAssocID="{80C0BC24-A77E-47B2-A406-F8ACBE19D246}" presName="parentText" presStyleLbl="node1" presStyleIdx="0" presStyleCnt="5">
        <dgm:presLayoutVars>
          <dgm:chMax val="0"/>
          <dgm:bulletEnabled val="1"/>
        </dgm:presLayoutVars>
      </dgm:prSet>
      <dgm:spPr/>
    </dgm:pt>
    <dgm:pt modelId="{A8BA88C8-6654-4AE5-8DF5-0FADD17563D9}" type="pres">
      <dgm:prSet presAssocID="{24CAD785-5B8A-40F0-8621-1C40C2C78F4F}" presName="spacer" presStyleCnt="0"/>
      <dgm:spPr/>
    </dgm:pt>
    <dgm:pt modelId="{C46B624B-6227-4B27-995A-B0F14AC54689}" type="pres">
      <dgm:prSet presAssocID="{D267B0DF-0D31-4260-A650-5DF9F4AA182A}" presName="parentText" presStyleLbl="node1" presStyleIdx="1" presStyleCnt="5">
        <dgm:presLayoutVars>
          <dgm:chMax val="0"/>
          <dgm:bulletEnabled val="1"/>
        </dgm:presLayoutVars>
      </dgm:prSet>
      <dgm:spPr/>
    </dgm:pt>
    <dgm:pt modelId="{CC0342E1-E5EB-4745-8AB6-91BA053A7B6A}" type="pres">
      <dgm:prSet presAssocID="{C8ADBB7E-66DC-4E28-BB1D-5058D30B372A}" presName="spacer" presStyleCnt="0"/>
      <dgm:spPr/>
    </dgm:pt>
    <dgm:pt modelId="{855E544B-BFEA-41C9-9D99-A334E21B5348}" type="pres">
      <dgm:prSet presAssocID="{94C52CA4-C1C2-4AD1-B914-B93C8467C535}" presName="parentText" presStyleLbl="node1" presStyleIdx="2" presStyleCnt="5">
        <dgm:presLayoutVars>
          <dgm:chMax val="0"/>
          <dgm:bulletEnabled val="1"/>
        </dgm:presLayoutVars>
      </dgm:prSet>
      <dgm:spPr/>
    </dgm:pt>
    <dgm:pt modelId="{FC4531B3-BA74-49D0-BDA1-5D4CE226789D}" type="pres">
      <dgm:prSet presAssocID="{B1369AC0-B2B2-442B-BA18-5C7DECCF0346}" presName="spacer" presStyleCnt="0"/>
      <dgm:spPr/>
    </dgm:pt>
    <dgm:pt modelId="{49761072-434E-4415-AD88-CE32C97061B7}" type="pres">
      <dgm:prSet presAssocID="{D469F483-74B4-472F-8719-8EC949C87EFF}" presName="parentText" presStyleLbl="node1" presStyleIdx="3" presStyleCnt="5">
        <dgm:presLayoutVars>
          <dgm:chMax val="0"/>
          <dgm:bulletEnabled val="1"/>
        </dgm:presLayoutVars>
      </dgm:prSet>
      <dgm:spPr/>
    </dgm:pt>
    <dgm:pt modelId="{0FA029FA-DBE3-4375-807A-5BF0200CFB72}" type="pres">
      <dgm:prSet presAssocID="{DA8F3E60-9E6D-40CE-B5C2-1EB459295DCD}" presName="spacer" presStyleCnt="0"/>
      <dgm:spPr/>
    </dgm:pt>
    <dgm:pt modelId="{431A7758-D3AF-48C7-A67F-D9ABA4C082B9}" type="pres">
      <dgm:prSet presAssocID="{2C4FE627-16FE-40DE-9D17-286ADCF10EF5}" presName="parentText" presStyleLbl="node1" presStyleIdx="4" presStyleCnt="5">
        <dgm:presLayoutVars>
          <dgm:chMax val="0"/>
          <dgm:bulletEnabled val="1"/>
        </dgm:presLayoutVars>
      </dgm:prSet>
      <dgm:spPr/>
    </dgm:pt>
  </dgm:ptLst>
  <dgm:cxnLst>
    <dgm:cxn modelId="{71608A05-43B4-4F22-A190-556CD2F321AA}" srcId="{645126BD-F0DE-4CEA-8298-8B230A8D295F}" destId="{D469F483-74B4-472F-8719-8EC949C87EFF}" srcOrd="3" destOrd="0" parTransId="{08A0BF0F-3832-448C-A076-6D1AAE49B7BB}" sibTransId="{DA8F3E60-9E6D-40CE-B5C2-1EB459295DCD}"/>
    <dgm:cxn modelId="{34B8F30B-19AF-4276-8512-226962BC5A52}" type="presOf" srcId="{D469F483-74B4-472F-8719-8EC949C87EFF}" destId="{49761072-434E-4415-AD88-CE32C97061B7}" srcOrd="0" destOrd="0" presId="urn:microsoft.com/office/officeart/2005/8/layout/vList2"/>
    <dgm:cxn modelId="{9F5D9422-6FA6-49AD-BFBD-06A76DA85E8C}" srcId="{645126BD-F0DE-4CEA-8298-8B230A8D295F}" destId="{94C52CA4-C1C2-4AD1-B914-B93C8467C535}" srcOrd="2" destOrd="0" parTransId="{556C6189-1CEA-45BE-97E8-5FC4945D6070}" sibTransId="{B1369AC0-B2B2-442B-BA18-5C7DECCF0346}"/>
    <dgm:cxn modelId="{34AF6033-9366-453D-A48A-496240F8A036}" type="presOf" srcId="{2C4FE627-16FE-40DE-9D17-286ADCF10EF5}" destId="{431A7758-D3AF-48C7-A67F-D9ABA4C082B9}" srcOrd="0" destOrd="0" presId="urn:microsoft.com/office/officeart/2005/8/layout/vList2"/>
    <dgm:cxn modelId="{FE6E0C72-0DB5-41E1-8240-7EA675809660}" srcId="{645126BD-F0DE-4CEA-8298-8B230A8D295F}" destId="{80C0BC24-A77E-47B2-A406-F8ACBE19D246}" srcOrd="0" destOrd="0" parTransId="{2D16FA37-46E1-4205-90DC-48AD5F1E3CF5}" sibTransId="{24CAD785-5B8A-40F0-8621-1C40C2C78F4F}"/>
    <dgm:cxn modelId="{A7BFA389-6B19-4EA9-B6A0-E8B8545D0542}" type="presOf" srcId="{645126BD-F0DE-4CEA-8298-8B230A8D295F}" destId="{46B6671C-0B01-4725-866E-E405AC19190E}" srcOrd="0" destOrd="0" presId="urn:microsoft.com/office/officeart/2005/8/layout/vList2"/>
    <dgm:cxn modelId="{56CF9892-8101-470B-94B0-D19F526F4769}" srcId="{645126BD-F0DE-4CEA-8298-8B230A8D295F}" destId="{D267B0DF-0D31-4260-A650-5DF9F4AA182A}" srcOrd="1" destOrd="0" parTransId="{F47019A1-3DA2-4757-BF5C-F16053F5FB85}" sibTransId="{C8ADBB7E-66DC-4E28-BB1D-5058D30B372A}"/>
    <dgm:cxn modelId="{814DD099-A530-487C-AFF4-A1FA6DFB745F}" type="presOf" srcId="{94C52CA4-C1C2-4AD1-B914-B93C8467C535}" destId="{855E544B-BFEA-41C9-9D99-A334E21B5348}" srcOrd="0" destOrd="0" presId="urn:microsoft.com/office/officeart/2005/8/layout/vList2"/>
    <dgm:cxn modelId="{A19405AD-5017-4E48-BF97-C391DE9D9625}" type="presOf" srcId="{D267B0DF-0D31-4260-A650-5DF9F4AA182A}" destId="{C46B624B-6227-4B27-995A-B0F14AC54689}" srcOrd="0" destOrd="0" presId="urn:microsoft.com/office/officeart/2005/8/layout/vList2"/>
    <dgm:cxn modelId="{2A4CA1C1-95B1-4B27-9913-5D5B8231A6EF}" type="presOf" srcId="{80C0BC24-A77E-47B2-A406-F8ACBE19D246}" destId="{032EC14F-367D-49B1-A3D8-1A8B4C97D658}" srcOrd="0" destOrd="0" presId="urn:microsoft.com/office/officeart/2005/8/layout/vList2"/>
    <dgm:cxn modelId="{6B03CFFE-B560-4AF4-9D1C-D0920C276CAB}" srcId="{645126BD-F0DE-4CEA-8298-8B230A8D295F}" destId="{2C4FE627-16FE-40DE-9D17-286ADCF10EF5}" srcOrd="4" destOrd="0" parTransId="{68CD7D81-2F84-4762-A045-106B5037F126}" sibTransId="{05434B63-EFE7-4883-BED1-F66CC871CCD8}"/>
    <dgm:cxn modelId="{44D375F1-08C1-4CC7-81D6-040607715F0F}" type="presParOf" srcId="{46B6671C-0B01-4725-866E-E405AC19190E}" destId="{032EC14F-367D-49B1-A3D8-1A8B4C97D658}" srcOrd="0" destOrd="0" presId="urn:microsoft.com/office/officeart/2005/8/layout/vList2"/>
    <dgm:cxn modelId="{33429369-62AB-46BB-A67B-F6CFE5DC8333}" type="presParOf" srcId="{46B6671C-0B01-4725-866E-E405AC19190E}" destId="{A8BA88C8-6654-4AE5-8DF5-0FADD17563D9}" srcOrd="1" destOrd="0" presId="urn:microsoft.com/office/officeart/2005/8/layout/vList2"/>
    <dgm:cxn modelId="{7F954740-5D24-40CD-A9CE-06FF9AD4AB3B}" type="presParOf" srcId="{46B6671C-0B01-4725-866E-E405AC19190E}" destId="{C46B624B-6227-4B27-995A-B0F14AC54689}" srcOrd="2" destOrd="0" presId="urn:microsoft.com/office/officeart/2005/8/layout/vList2"/>
    <dgm:cxn modelId="{79E94068-4175-441C-9187-C58035E54D61}" type="presParOf" srcId="{46B6671C-0B01-4725-866E-E405AC19190E}" destId="{CC0342E1-E5EB-4745-8AB6-91BA053A7B6A}" srcOrd="3" destOrd="0" presId="urn:microsoft.com/office/officeart/2005/8/layout/vList2"/>
    <dgm:cxn modelId="{2658D1A4-952F-421C-BA11-9D4EA08E8467}" type="presParOf" srcId="{46B6671C-0B01-4725-866E-E405AC19190E}" destId="{855E544B-BFEA-41C9-9D99-A334E21B5348}" srcOrd="4" destOrd="0" presId="urn:microsoft.com/office/officeart/2005/8/layout/vList2"/>
    <dgm:cxn modelId="{F638929A-1290-4D14-8CAB-951E3DC7E066}" type="presParOf" srcId="{46B6671C-0B01-4725-866E-E405AC19190E}" destId="{FC4531B3-BA74-49D0-BDA1-5D4CE226789D}" srcOrd="5" destOrd="0" presId="urn:microsoft.com/office/officeart/2005/8/layout/vList2"/>
    <dgm:cxn modelId="{F00E2EC2-8911-4ACB-A201-C42530DD50CB}" type="presParOf" srcId="{46B6671C-0B01-4725-866E-E405AC19190E}" destId="{49761072-434E-4415-AD88-CE32C97061B7}" srcOrd="6" destOrd="0" presId="urn:microsoft.com/office/officeart/2005/8/layout/vList2"/>
    <dgm:cxn modelId="{40BC4513-853B-4DD0-A8DF-B0AB4196D05A}" type="presParOf" srcId="{46B6671C-0B01-4725-866E-E405AC19190E}" destId="{0FA029FA-DBE3-4375-807A-5BF0200CFB72}" srcOrd="7" destOrd="0" presId="urn:microsoft.com/office/officeart/2005/8/layout/vList2"/>
    <dgm:cxn modelId="{A1774BD9-FE25-467D-BC09-A56187E4ACB7}" type="presParOf" srcId="{46B6671C-0B01-4725-866E-E405AC19190E}" destId="{431A7758-D3AF-48C7-A67F-D9ABA4C082B9}"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4B8D2-E8C0-4C6A-B962-3348D0AAB3AF}">
      <dsp:nvSpPr>
        <dsp:cNvPr id="0" name=""/>
        <dsp:cNvSpPr/>
      </dsp:nvSpPr>
      <dsp:spPr>
        <a:xfrm>
          <a:off x="0" y="42195"/>
          <a:ext cx="10753725" cy="1007370"/>
        </a:xfrm>
        <a:prstGeom prst="round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Farm based</a:t>
          </a:r>
        </a:p>
      </dsp:txBody>
      <dsp:txXfrm>
        <a:off x="49176" y="91371"/>
        <a:ext cx="10655373" cy="909018"/>
      </dsp:txXfrm>
    </dsp:sp>
    <dsp:sp modelId="{6543911A-307D-4593-A914-23828FEA9600}">
      <dsp:nvSpPr>
        <dsp:cNvPr id="0" name=""/>
        <dsp:cNvSpPr/>
      </dsp:nvSpPr>
      <dsp:spPr>
        <a:xfrm>
          <a:off x="0" y="1170525"/>
          <a:ext cx="10753725" cy="1007370"/>
        </a:xfrm>
        <a:prstGeom prst="roundRect">
          <a:avLst/>
        </a:prstGeom>
        <a:gradFill rotWithShape="0">
          <a:gsLst>
            <a:gs pos="0">
              <a:schemeClr val="accent4">
                <a:hueOff val="-2410681"/>
                <a:satOff val="0"/>
                <a:lumOff val="-4379"/>
                <a:alphaOff val="0"/>
                <a:tint val="97000"/>
                <a:satMod val="100000"/>
                <a:lumMod val="102000"/>
              </a:schemeClr>
            </a:gs>
            <a:gs pos="50000">
              <a:schemeClr val="accent4">
                <a:hueOff val="-2410681"/>
                <a:satOff val="0"/>
                <a:lumOff val="-4379"/>
                <a:alphaOff val="0"/>
                <a:shade val="100000"/>
                <a:satMod val="100000"/>
                <a:lumMod val="100000"/>
              </a:schemeClr>
            </a:gs>
            <a:gs pos="100000">
              <a:schemeClr val="accent4">
                <a:hueOff val="-2410681"/>
                <a:satOff val="0"/>
                <a:lumOff val="-4379"/>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err="1"/>
            <a:t>Sanboxes</a:t>
          </a:r>
          <a:endParaRPr lang="en-US" sz="4200" kern="1200" dirty="0"/>
        </a:p>
      </dsp:txBody>
      <dsp:txXfrm>
        <a:off x="49176" y="1219701"/>
        <a:ext cx="10655373" cy="909018"/>
      </dsp:txXfrm>
    </dsp:sp>
    <dsp:sp modelId="{1FE9AEC8-9277-4FC2-8035-19D70AB7DEB1}">
      <dsp:nvSpPr>
        <dsp:cNvPr id="0" name=""/>
        <dsp:cNvSpPr/>
      </dsp:nvSpPr>
      <dsp:spPr>
        <a:xfrm>
          <a:off x="0" y="2298855"/>
          <a:ext cx="10753725" cy="1007370"/>
        </a:xfrm>
        <a:prstGeom prst="roundRect">
          <a:avLst/>
        </a:prstGeom>
        <a:gradFill rotWithShape="0">
          <a:gsLst>
            <a:gs pos="0">
              <a:schemeClr val="accent4">
                <a:hueOff val="-4821362"/>
                <a:satOff val="0"/>
                <a:lumOff val="-8758"/>
                <a:alphaOff val="0"/>
                <a:tint val="97000"/>
                <a:satMod val="100000"/>
                <a:lumMod val="102000"/>
              </a:schemeClr>
            </a:gs>
            <a:gs pos="50000">
              <a:schemeClr val="accent4">
                <a:hueOff val="-4821362"/>
                <a:satOff val="0"/>
                <a:lumOff val="-8758"/>
                <a:alphaOff val="0"/>
                <a:shade val="100000"/>
                <a:satMod val="100000"/>
                <a:lumMod val="100000"/>
              </a:schemeClr>
            </a:gs>
            <a:gs pos="100000">
              <a:schemeClr val="accent4">
                <a:hueOff val="-4821362"/>
                <a:satOff val="0"/>
                <a:lumOff val="-8758"/>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SharePoint Add-ins</a:t>
          </a:r>
        </a:p>
      </dsp:txBody>
      <dsp:txXfrm>
        <a:off x="49176" y="2348031"/>
        <a:ext cx="10655373" cy="909018"/>
      </dsp:txXfrm>
    </dsp:sp>
    <dsp:sp modelId="{9B2DC591-C613-4C51-8A1D-2CED20813B6E}">
      <dsp:nvSpPr>
        <dsp:cNvPr id="0" name=""/>
        <dsp:cNvSpPr/>
      </dsp:nvSpPr>
      <dsp:spPr>
        <a:xfrm>
          <a:off x="0" y="3427184"/>
          <a:ext cx="10753725" cy="1007370"/>
        </a:xfrm>
        <a:prstGeom prst="roundRect">
          <a:avLst/>
        </a:prstGeom>
        <a:gradFill rotWithShape="0">
          <a:gsLst>
            <a:gs pos="0">
              <a:schemeClr val="accent4">
                <a:hueOff val="-7232043"/>
                <a:satOff val="0"/>
                <a:lumOff val="-13137"/>
                <a:alphaOff val="0"/>
                <a:tint val="97000"/>
                <a:satMod val="100000"/>
                <a:lumMod val="102000"/>
              </a:schemeClr>
            </a:gs>
            <a:gs pos="50000">
              <a:schemeClr val="accent4">
                <a:hueOff val="-7232043"/>
                <a:satOff val="0"/>
                <a:lumOff val="-13137"/>
                <a:alphaOff val="0"/>
                <a:shade val="100000"/>
                <a:satMod val="100000"/>
                <a:lumMod val="100000"/>
              </a:schemeClr>
            </a:gs>
            <a:gs pos="100000">
              <a:schemeClr val="accent4">
                <a:hueOff val="-7232043"/>
                <a:satOff val="0"/>
                <a:lumOff val="-13137"/>
                <a:alphaOff val="0"/>
                <a:shade val="80000"/>
                <a:satMod val="100000"/>
                <a:lumMod val="99000"/>
              </a:schemeClr>
            </a:gs>
          </a:gsLst>
          <a:lin ang="27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Manual injecting JS file</a:t>
          </a:r>
        </a:p>
      </dsp:txBody>
      <dsp:txXfrm>
        <a:off x="49176" y="3476360"/>
        <a:ext cx="10655373"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C256A-5947-4D50-A47C-3120B6BDCDF5}">
      <dsp:nvSpPr>
        <dsp:cNvPr id="0" name=""/>
        <dsp:cNvSpPr/>
      </dsp:nvSpPr>
      <dsp:spPr>
        <a:xfrm>
          <a:off x="0" y="408225"/>
          <a:ext cx="10753725" cy="839474"/>
        </a:xfrm>
        <a:prstGeom prst="round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Client-side SharePoint development</a:t>
          </a:r>
        </a:p>
      </dsp:txBody>
      <dsp:txXfrm>
        <a:off x="40980" y="449205"/>
        <a:ext cx="10671765" cy="757514"/>
      </dsp:txXfrm>
    </dsp:sp>
    <dsp:sp modelId="{4025D20F-CFB4-4878-9C05-45584F4F2D2B}">
      <dsp:nvSpPr>
        <dsp:cNvPr id="0" name=""/>
        <dsp:cNvSpPr/>
      </dsp:nvSpPr>
      <dsp:spPr>
        <a:xfrm>
          <a:off x="0" y="1348500"/>
          <a:ext cx="10753725" cy="839474"/>
        </a:xfrm>
        <a:prstGeom prst="roundRect">
          <a:avLst/>
        </a:prstGeom>
        <a:gradFill rotWithShape="0">
          <a:gsLst>
            <a:gs pos="0">
              <a:schemeClr val="accent4">
                <a:hueOff val="-2410681"/>
                <a:satOff val="0"/>
                <a:lumOff val="-4379"/>
                <a:alphaOff val="0"/>
                <a:tint val="97000"/>
                <a:satMod val="100000"/>
                <a:lumMod val="102000"/>
              </a:schemeClr>
            </a:gs>
            <a:gs pos="50000">
              <a:schemeClr val="accent4">
                <a:hueOff val="-2410681"/>
                <a:satOff val="0"/>
                <a:lumOff val="-4379"/>
                <a:alphaOff val="0"/>
                <a:shade val="100000"/>
                <a:satMod val="100000"/>
                <a:lumMod val="100000"/>
              </a:schemeClr>
            </a:gs>
            <a:gs pos="100000">
              <a:schemeClr val="accent4">
                <a:hueOff val="-2410681"/>
                <a:satOff val="0"/>
                <a:lumOff val="-4379"/>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Open Source tooling</a:t>
          </a:r>
        </a:p>
      </dsp:txBody>
      <dsp:txXfrm>
        <a:off x="40980" y="1389480"/>
        <a:ext cx="10671765" cy="757514"/>
      </dsp:txXfrm>
    </dsp:sp>
    <dsp:sp modelId="{7E08030A-9500-4097-B47D-2D286675C5AB}">
      <dsp:nvSpPr>
        <dsp:cNvPr id="0" name=""/>
        <dsp:cNvSpPr/>
      </dsp:nvSpPr>
      <dsp:spPr>
        <a:xfrm>
          <a:off x="0" y="2288775"/>
          <a:ext cx="10753725" cy="839474"/>
        </a:xfrm>
        <a:prstGeom prst="roundRect">
          <a:avLst/>
        </a:prstGeom>
        <a:gradFill rotWithShape="0">
          <a:gsLst>
            <a:gs pos="0">
              <a:schemeClr val="accent4">
                <a:hueOff val="-4821362"/>
                <a:satOff val="0"/>
                <a:lumOff val="-8758"/>
                <a:alphaOff val="0"/>
                <a:tint val="97000"/>
                <a:satMod val="100000"/>
                <a:lumMod val="102000"/>
              </a:schemeClr>
            </a:gs>
            <a:gs pos="50000">
              <a:schemeClr val="accent4">
                <a:hueOff val="-4821362"/>
                <a:satOff val="0"/>
                <a:lumOff val="-8758"/>
                <a:alphaOff val="0"/>
                <a:shade val="100000"/>
                <a:satMod val="100000"/>
                <a:lumMod val="100000"/>
              </a:schemeClr>
            </a:gs>
            <a:gs pos="100000">
              <a:schemeClr val="accent4">
                <a:hueOff val="-4821362"/>
                <a:satOff val="0"/>
                <a:lumOff val="-8758"/>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Responsive and mobile-ready</a:t>
          </a:r>
        </a:p>
      </dsp:txBody>
      <dsp:txXfrm>
        <a:off x="40980" y="2329755"/>
        <a:ext cx="10671765" cy="757514"/>
      </dsp:txXfrm>
    </dsp:sp>
    <dsp:sp modelId="{4BBC378D-AE56-4CFC-AF72-A2DBF87E9CCB}">
      <dsp:nvSpPr>
        <dsp:cNvPr id="0" name=""/>
        <dsp:cNvSpPr/>
      </dsp:nvSpPr>
      <dsp:spPr>
        <a:xfrm>
          <a:off x="0" y="3229049"/>
          <a:ext cx="10753725" cy="839474"/>
        </a:xfrm>
        <a:prstGeom prst="roundRect">
          <a:avLst/>
        </a:prstGeom>
        <a:gradFill rotWithShape="0">
          <a:gsLst>
            <a:gs pos="0">
              <a:schemeClr val="accent4">
                <a:hueOff val="-7232043"/>
                <a:satOff val="0"/>
                <a:lumOff val="-13137"/>
                <a:alphaOff val="0"/>
                <a:tint val="97000"/>
                <a:satMod val="100000"/>
                <a:lumMod val="102000"/>
              </a:schemeClr>
            </a:gs>
            <a:gs pos="50000">
              <a:schemeClr val="accent4">
                <a:hueOff val="-7232043"/>
                <a:satOff val="0"/>
                <a:lumOff val="-13137"/>
                <a:alphaOff val="0"/>
                <a:shade val="100000"/>
                <a:satMod val="100000"/>
                <a:lumMod val="100000"/>
              </a:schemeClr>
            </a:gs>
            <a:gs pos="100000">
              <a:schemeClr val="accent4">
                <a:hueOff val="-7232043"/>
                <a:satOff val="0"/>
                <a:lumOff val="-13137"/>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Works for SharePoint Online and SharePoint on-premises</a:t>
          </a:r>
        </a:p>
      </dsp:txBody>
      <dsp:txXfrm>
        <a:off x="40980" y="3270029"/>
        <a:ext cx="10671765" cy="757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EC14F-367D-49B1-A3D8-1A8B4C97D658}">
      <dsp:nvSpPr>
        <dsp:cNvPr id="0" name=""/>
        <dsp:cNvSpPr/>
      </dsp:nvSpPr>
      <dsp:spPr>
        <a:xfrm>
          <a:off x="0" y="2799"/>
          <a:ext cx="6815080" cy="823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Front-end experiences for SharePoint</a:t>
          </a:r>
          <a:endParaRPr lang="en-GB" sz="1800" kern="1200"/>
        </a:p>
      </dsp:txBody>
      <dsp:txXfrm>
        <a:off x="40209" y="43008"/>
        <a:ext cx="6734662" cy="743262"/>
      </dsp:txXfrm>
    </dsp:sp>
    <dsp:sp modelId="{C46B624B-6227-4B27-995A-B0F14AC54689}">
      <dsp:nvSpPr>
        <dsp:cNvPr id="0" name=""/>
        <dsp:cNvSpPr/>
      </dsp:nvSpPr>
      <dsp:spPr>
        <a:xfrm>
          <a:off x="0" y="953199"/>
          <a:ext cx="6815080" cy="823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Powers Microsoft’s own experiences</a:t>
          </a:r>
          <a:endParaRPr lang="en-GB" sz="1800" kern="1200"/>
        </a:p>
      </dsp:txBody>
      <dsp:txXfrm>
        <a:off x="40209" y="993408"/>
        <a:ext cx="6734662" cy="743262"/>
      </dsp:txXfrm>
    </dsp:sp>
    <dsp:sp modelId="{855E544B-BFEA-41C9-9D99-A334E21B5348}">
      <dsp:nvSpPr>
        <dsp:cNvPr id="0" name=""/>
        <dsp:cNvSpPr/>
      </dsp:nvSpPr>
      <dsp:spPr>
        <a:xfrm>
          <a:off x="0" y="1903600"/>
          <a:ext cx="6815080" cy="823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Available out-of-the-box</a:t>
          </a:r>
          <a:endParaRPr lang="en-GB" sz="1800" kern="1200" dirty="0"/>
        </a:p>
      </dsp:txBody>
      <dsp:txXfrm>
        <a:off x="40209" y="1943809"/>
        <a:ext cx="6734662" cy="743262"/>
      </dsp:txXfrm>
    </dsp:sp>
    <dsp:sp modelId="{49761072-434E-4415-AD88-CE32C97061B7}">
      <dsp:nvSpPr>
        <dsp:cNvPr id="0" name=""/>
        <dsp:cNvSpPr/>
      </dsp:nvSpPr>
      <dsp:spPr>
        <a:xfrm>
          <a:off x="0" y="2853999"/>
          <a:ext cx="6815080" cy="823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Design web parts seamlessly</a:t>
          </a:r>
          <a:endParaRPr lang="en-GB" sz="1800" kern="1200"/>
        </a:p>
      </dsp:txBody>
      <dsp:txXfrm>
        <a:off x="40209" y="2894208"/>
        <a:ext cx="6734662" cy="743262"/>
      </dsp:txXfrm>
    </dsp:sp>
    <dsp:sp modelId="{431A7758-D3AF-48C7-A67F-D9ABA4C082B9}">
      <dsp:nvSpPr>
        <dsp:cNvPr id="0" name=""/>
        <dsp:cNvSpPr/>
      </dsp:nvSpPr>
      <dsp:spPr>
        <a:xfrm>
          <a:off x="0" y="3804400"/>
          <a:ext cx="6815080" cy="8236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Office UI Fabric React includes a rich set of reusable controls</a:t>
          </a:r>
          <a:endParaRPr lang="en-GB" sz="1800" kern="1200"/>
        </a:p>
      </dsp:txBody>
      <dsp:txXfrm>
        <a:off x="40209" y="3844609"/>
        <a:ext cx="6734662"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p>
            <a:endParaRPr lang="en-US"/>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3312373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112649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3922667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Wall Picture Chan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6580" y="205482"/>
            <a:ext cx="11645757" cy="6385389"/>
          </a:xfrm>
        </p:spPr>
        <p:txBody>
          <a:bodyPr/>
          <a:lstStyle>
            <a:lvl1pPr marL="0" indent="0" algn="ctr">
              <a:buNone/>
              <a:defRPr>
                <a:solidFill>
                  <a:srgbClr val="CC00CC"/>
                </a:solidFill>
              </a:defRPr>
            </a:lvl1pPr>
          </a:lstStyle>
          <a:p>
            <a:r>
              <a:rPr lang="en-US"/>
              <a:t>Click icon to add picture</a:t>
            </a:r>
          </a:p>
        </p:txBody>
      </p:sp>
      <p:sp>
        <p:nvSpPr>
          <p:cNvPr id="5" name="Rectangle 4"/>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300" dirty="0">
                <a:solidFill>
                  <a:prstClr val="white">
                    <a:lumMod val="50000"/>
                  </a:prstClr>
                </a:solidFill>
                <a:latin typeface="Calibri Light" panose="020F0302020204030204" pitchFamily="34" charset="0"/>
                <a:cs typeface="Calibri" panose="020F0502020204030204" pitchFamily="34" charset="0"/>
              </a:rPr>
              <a:t>To</a:t>
            </a:r>
            <a:r>
              <a:rPr lang="en-US" sz="1300" baseline="0" dirty="0">
                <a:solidFill>
                  <a:prstClr val="white">
                    <a:lumMod val="50000"/>
                  </a:prstClr>
                </a:solidFill>
                <a:latin typeface="Calibri Light" panose="020F0302020204030204" pitchFamily="34" charset="0"/>
                <a:cs typeface="Calibri" panose="020F0502020204030204" pitchFamily="34" charset="0"/>
              </a:rPr>
              <a:t> change the first image, on the Design tab of the ribbon, click Format Background,</a:t>
            </a:r>
            <a:r>
              <a:rPr lang="en-US" sz="1300" dirty="0">
                <a:solidFill>
                  <a:prstClr val="white">
                    <a:lumMod val="50000"/>
                  </a:prstClr>
                </a:solidFill>
                <a:latin typeface="Calibri Light" panose="020F0302020204030204" pitchFamily="34" charset="0"/>
                <a:cs typeface="Calibri" panose="020F0502020204030204" pitchFamily="34" charset="0"/>
              </a:rPr>
              <a:t> and then </a:t>
            </a:r>
            <a:r>
              <a:rPr lang="en-US" sz="1300" baseline="0" dirty="0">
                <a:solidFill>
                  <a:prstClr val="white">
                    <a:lumMod val="50000"/>
                  </a:prstClr>
                </a:solidFill>
                <a:latin typeface="Calibri Light" panose="020F0302020204030204" pitchFamily="34" charset="0"/>
                <a:cs typeface="Calibri" panose="020F0502020204030204" pitchFamily="34" charset="0"/>
              </a:rPr>
              <a:t>Insert picture from File.</a:t>
            </a:r>
          </a:p>
          <a:p>
            <a:pPr>
              <a:spcBef>
                <a:spcPts val="600"/>
              </a:spcBef>
            </a:pPr>
            <a:r>
              <a:rPr lang="en-US" sz="1300" dirty="0">
                <a:solidFill>
                  <a:prstClr val="white">
                    <a:lumMod val="50000"/>
                  </a:prstClr>
                </a:solidFill>
                <a:latin typeface="Calibri Light" panose="020F0302020204030204" pitchFamily="34" charset="0"/>
                <a:cs typeface="Calibri" panose="020F0502020204030204" pitchFamily="34" charset="0"/>
              </a:rPr>
              <a:t>Make it easier to</a:t>
            </a:r>
            <a:r>
              <a:rPr lang="en-US" sz="1300" baseline="0" dirty="0">
                <a:solidFill>
                  <a:prstClr val="white">
                    <a:lumMod val="50000"/>
                  </a:prstClr>
                </a:solidFill>
                <a:latin typeface="Calibri Light" panose="020F0302020204030204" pitchFamily="34" charset="0"/>
                <a:cs typeface="Calibri" panose="020F0502020204030204" pitchFamily="34" charset="0"/>
              </a:rPr>
              <a:t> change the second picture</a:t>
            </a:r>
            <a:r>
              <a:rPr lang="en-US" sz="1300" dirty="0">
                <a:solidFill>
                  <a:prstClr val="white">
                    <a:lumMod val="50000"/>
                  </a:prstClr>
                </a:solidFill>
                <a:latin typeface="Calibri Light" panose="020F0302020204030204" pitchFamily="34" charset="0"/>
                <a:cs typeface="Calibri" panose="020F0502020204030204" pitchFamily="34" charset="0"/>
              </a:rPr>
              <a:t>: Use the Selection Pane to temporarily hide all</a:t>
            </a:r>
            <a:r>
              <a:rPr lang="en-US" sz="1300" baseline="0" dirty="0">
                <a:solidFill>
                  <a:prstClr val="white">
                    <a:lumMod val="50000"/>
                  </a:prstClr>
                </a:solidFill>
                <a:latin typeface="Calibri Light" panose="020F0302020204030204" pitchFamily="34" charset="0"/>
                <a:cs typeface="Calibri" panose="020F0502020204030204" pitchFamily="34" charset="0"/>
              </a:rPr>
              <a:t> the rectangles</a:t>
            </a:r>
            <a:r>
              <a:rPr lang="en-US" sz="1300" dirty="0">
                <a:solidFill>
                  <a:prstClr val="white">
                    <a:lumMod val="50000"/>
                  </a:prstClr>
                </a:solidFill>
                <a:latin typeface="Calibri Light" panose="020F0302020204030204" pitchFamily="34" charset="0"/>
                <a:cs typeface="Calibri" panose="020F0502020204030204" pitchFamily="34" charset="0"/>
              </a:rPr>
              <a:t>. (Home tab, Select, Selection Pane). Click the eye icon to hide or show an object. To change the sample image, select the picture and delete it. Now click the Pictures icon in the placeholder to insert your own image.</a:t>
            </a:r>
            <a:r>
              <a:rPr lang="en-US" sz="1300" baseline="0" dirty="0">
                <a:solidFill>
                  <a:prstClr val="white">
                    <a:lumMod val="50000"/>
                  </a:prstClr>
                </a:solidFill>
                <a:latin typeface="Calibri Light" panose="020F0302020204030204" pitchFamily="34" charset="0"/>
                <a:cs typeface="Calibri" panose="020F0502020204030204" pitchFamily="34" charset="0"/>
              </a:rPr>
              <a:t> </a:t>
            </a:r>
            <a:r>
              <a:rPr lang="en-US" sz="1300" dirty="0">
                <a:solidFill>
                  <a:prstClr val="white">
                    <a:lumMod val="50000"/>
                  </a:prstClr>
                </a:solidFill>
                <a:latin typeface="Calibri Light" panose="020F0302020204030204" pitchFamily="34" charset="0"/>
                <a:cs typeface="Calibri" panose="020F0502020204030204" pitchFamily="34" charset="0"/>
              </a:rPr>
              <a:t>Click Send to Back</a:t>
            </a:r>
            <a:r>
              <a:rPr lang="en-US" sz="1300" baseline="0" dirty="0">
                <a:solidFill>
                  <a:prstClr val="white">
                    <a:lumMod val="50000"/>
                  </a:prstClr>
                </a:solidFill>
                <a:latin typeface="Calibri Light" panose="020F0302020204030204" pitchFamily="34" charset="0"/>
                <a:cs typeface="Calibri" panose="020F0502020204030204" pitchFamily="34" charset="0"/>
              </a:rPr>
              <a:t> (Home tab, Arrange, Send to Back) to send the picture behind the animated rectangles.</a:t>
            </a:r>
            <a:endParaRPr lang="en-US" sz="1300" dirty="0">
              <a:solidFill>
                <a:prstClr val="white">
                  <a:lumMod val="50000"/>
                </a:prstClr>
              </a:solidFill>
              <a:latin typeface="Calibri Light" panose="020F0302020204030204" pitchFamily="34" charset="0"/>
              <a:cs typeface="Calibri" panose="020F0502020204030204" pitchFamily="34" charset="0"/>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300" dirty="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a:p>
            <a:pPr>
              <a:spcBef>
                <a:spcPts val="600"/>
              </a:spcBef>
            </a:pPr>
            <a:r>
              <a:rPr lang="en-US" sz="1300" baseline="0" dirty="0">
                <a:solidFill>
                  <a:prstClr val="white">
                    <a:lumMod val="50000"/>
                  </a:prstClr>
                </a:solidFill>
                <a:latin typeface="Calibri Light" panose="020F0302020204030204" pitchFamily="34" charset="0"/>
                <a:cs typeface="Calibri" panose="020F0502020204030204" pitchFamily="34" charset="0"/>
              </a:rPr>
              <a:t>Sample pictures courtesy of Bill Staples.</a:t>
            </a:r>
          </a:p>
        </p:txBody>
      </p:sp>
    </p:spTree>
    <p:extLst>
      <p:ext uri="{BB962C8B-B14F-4D97-AF65-F5344CB8AC3E}">
        <p14:creationId xmlns:p14="http://schemas.microsoft.com/office/powerpoint/2010/main" val="20933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369897"/>
          </a:xfrm>
        </p:spPr>
        <p:txBody>
          <a:bodyPr/>
          <a:lstStyle/>
          <a:p>
            <a:r>
              <a:rPr lang="en-US" dirty="0"/>
              <a:t>Click to edit Master title style</a:t>
            </a:r>
          </a:p>
        </p:txBody>
      </p:sp>
      <p:sp>
        <p:nvSpPr>
          <p:cNvPr id="3" name="Content Placeholder 2"/>
          <p:cNvSpPr>
            <a:spLocks noGrp="1"/>
          </p:cNvSpPr>
          <p:nvPr>
            <p:ph idx="1"/>
          </p:nvPr>
        </p:nvSpPr>
        <p:spPr>
          <a:xfrm>
            <a:off x="676656" y="2011680"/>
            <a:ext cx="10753725" cy="4476450"/>
          </a:xfrm>
        </p:spPr>
        <p:txBody>
          <a:bodyPr/>
          <a:lstStyle>
            <a:lvl2pPr marL="347472" indent="-342900">
              <a:buFont typeface="Wingdings" panose="05000000000000000000" pitchFamily="2" charset="2"/>
              <a:buChar char="ü"/>
              <a:defRPr/>
            </a:lvl2pPr>
            <a:lvl3pPr marL="548640" indent="-548640">
              <a:buFont typeface="Wingdings" panose="05000000000000000000" pitchFamily="2" charset="2"/>
              <a:buChar char="ü"/>
              <a:defRPr/>
            </a:lvl3pPr>
            <a:lvl4pPr marL="822960" indent="-822960">
              <a:buFont typeface="Wingdings" panose="05000000000000000000" pitchFamily="2" charset="2"/>
              <a:buChar char="ü"/>
              <a:defRPr/>
            </a:lvl4pPr>
            <a:lvl5pPr marL="1097280" indent="-1097280">
              <a:buFont typeface="Wingdings" panose="05000000000000000000" pitchFamily="2" charset="2"/>
              <a:buChar char="ü"/>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6522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299373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3574158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p>
            <a:endParaRPr lang="en-US"/>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55375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4" name="Footer Placeholder 3"/>
          <p:cNvSpPr>
            <a:spLocks noGrp="1"/>
          </p:cNvSpPr>
          <p:nvPr>
            <p:ph type="ftr" sz="quarter" idx="11"/>
          </p:nvPr>
        </p:nvSpPr>
        <p:spPr>
          <a:xfrm>
            <a:off x="685800" y="6554697"/>
            <a:ext cx="5029200" cy="228600"/>
          </a:xfrm>
          <a:prstGeom prst="rect">
            <a:avLst/>
          </a:prstGeom>
        </p:spPr>
        <p:txBody>
          <a:bodyPr/>
          <a:lstStyle/>
          <a:p>
            <a:endParaRPr lang="en-US"/>
          </a:p>
        </p:txBody>
      </p:sp>
      <p:sp>
        <p:nvSpPr>
          <p:cNvPr id="5" name="Slide Number Placeholder 4"/>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3565444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3" name="Footer Placeholder 2"/>
          <p:cNvSpPr>
            <a:spLocks noGrp="1"/>
          </p:cNvSpPr>
          <p:nvPr>
            <p:ph type="ftr" sz="quarter" idx="11"/>
          </p:nvPr>
        </p:nvSpPr>
        <p:spPr>
          <a:xfrm>
            <a:off x="685800" y="6554697"/>
            <a:ext cx="5029200" cy="228600"/>
          </a:xfrm>
          <a:prstGeom prst="rect">
            <a:avLst/>
          </a:prstGeom>
        </p:spPr>
        <p:txBody>
          <a:bodyPr/>
          <a:lstStyle/>
          <a:p>
            <a:endParaRPr lang="en-US"/>
          </a:p>
        </p:txBody>
      </p:sp>
      <p:sp>
        <p:nvSpPr>
          <p:cNvPr id="4" name="Slide Number Placeholder 3"/>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237950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838A2CD6-1B3B-42D0-A87A-E94053F002C5}" type="slidenum">
              <a:rPr lang="en-US" smtClean="0"/>
              <a:t>‹#›</a:t>
            </a:fld>
            <a:endParaRPr lang="en-US"/>
          </a:p>
        </p:txBody>
      </p:sp>
    </p:spTree>
    <p:extLst>
      <p:ext uri="{BB962C8B-B14F-4D97-AF65-F5344CB8AC3E}">
        <p14:creationId xmlns:p14="http://schemas.microsoft.com/office/powerpoint/2010/main" val="3455095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8"/>
          <p:cNvSpPr>
            <a:spLocks noGrp="1"/>
          </p:cNvSpPr>
          <p:nvPr>
            <p:ph type="dt" sz="half" idx="10"/>
          </p:nvPr>
        </p:nvSpPr>
        <p:spPr>
          <a:xfrm>
            <a:off x="685800" y="6412447"/>
            <a:ext cx="4114800" cy="228600"/>
          </a:xfrm>
          <a:prstGeom prst="rect">
            <a:avLst/>
          </a:prstGeom>
        </p:spPr>
        <p:txBody>
          <a:bodyPr/>
          <a:lstStyle/>
          <a:p>
            <a:fld id="{28328061-4184-42B9-BBC1-984AE4F162CC}" type="datetimeFigureOut">
              <a:rPr lang="en-US" smtClean="0"/>
              <a:t>11/7/2017</a:t>
            </a:fld>
            <a:endParaRPr lang="en-US"/>
          </a:p>
        </p:txBody>
      </p:sp>
      <p:sp>
        <p:nvSpPr>
          <p:cNvPr id="10" name="Footer Placeholder 9"/>
          <p:cNvSpPr>
            <a:spLocks noGrp="1"/>
          </p:cNvSpPr>
          <p:nvPr>
            <p:ph type="ftr" sz="quarter" idx="11"/>
          </p:nvPr>
        </p:nvSpPr>
        <p:spPr>
          <a:xfrm>
            <a:off x="685800" y="6554697"/>
            <a:ext cx="5029200" cy="228600"/>
          </a:xfrm>
          <a:prstGeom prst="rect">
            <a:avLst/>
          </a:prstGeom>
        </p:spPr>
        <p:txBody>
          <a:bodyPr/>
          <a:lstStyle/>
          <a:p>
            <a:endParaRPr lang="en-US"/>
          </a:p>
        </p:txBody>
      </p:sp>
      <p:sp>
        <p:nvSpPr>
          <p:cNvPr id="11" name="Slide Number Placeholder 10"/>
          <p:cNvSpPr>
            <a:spLocks noGrp="1"/>
          </p:cNvSpPr>
          <p:nvPr>
            <p:ph type="sldNum" sz="quarter" idx="12"/>
          </p:nvPr>
        </p:nvSpPr>
        <p:spPr>
          <a:xfrm>
            <a:off x="8763926" y="5876412"/>
            <a:ext cx="2926080" cy="1397039"/>
          </a:xfrm>
          <a:prstGeom prst="rect">
            <a:avLst/>
          </a:prstGeom>
        </p:spPr>
        <p:txBody>
          <a:bodyPr/>
          <a:lstStyle/>
          <a:p>
            <a:fld id="{838A2CD6-1B3B-42D0-A87A-E94053F002C5}" type="slidenum">
              <a:rPr lang="en-US" smtClean="0"/>
              <a:t>‹#›</a:t>
            </a:fld>
            <a:endParaRPr lang="en-US"/>
          </a:p>
        </p:txBody>
      </p:sp>
    </p:spTree>
    <p:extLst>
      <p:ext uri="{BB962C8B-B14F-4D97-AF65-F5344CB8AC3E}">
        <p14:creationId xmlns:p14="http://schemas.microsoft.com/office/powerpoint/2010/main" val="286057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523" y="309461"/>
            <a:ext cx="10772775" cy="13446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8524" y="2011680"/>
            <a:ext cx="10911858" cy="37661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58595"/>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660" r:id="rId12"/>
  </p:sldLayoutIdLst>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85000"/>
        </a:lnSpc>
        <a:spcBef>
          <a:spcPts val="1300"/>
        </a:spcBef>
        <a:buFont typeface="Wingdings" panose="05000000000000000000" pitchFamily="2" charset="2"/>
        <a:buNone/>
        <a:defRPr sz="2400" kern="1200">
          <a:solidFill>
            <a:schemeClr val="tx1"/>
          </a:solidFill>
          <a:latin typeface="+mn-lt"/>
          <a:ea typeface="+mn-ea"/>
          <a:cs typeface="+mn-cs"/>
        </a:defRPr>
      </a:lvl1pPr>
      <a:lvl2pPr marL="4572" indent="0" algn="l" defTabSz="914400" rtl="0" eaLnBrk="1" latinLnBrk="0" hangingPunct="1">
        <a:lnSpc>
          <a:spcPct val="85000"/>
        </a:lnSpc>
        <a:spcBef>
          <a:spcPts val="600"/>
        </a:spcBef>
        <a:buFont typeface="Wingdings" panose="05000000000000000000" pitchFamily="2" charset="2"/>
        <a:buNone/>
        <a:defRPr sz="2400" kern="1200">
          <a:solidFill>
            <a:schemeClr val="tx1"/>
          </a:solidFill>
          <a:latin typeface="+mn-lt"/>
          <a:ea typeface="+mn-ea"/>
          <a:cs typeface="+mn-cs"/>
        </a:defRPr>
      </a:lvl2pPr>
      <a:lvl3pPr marL="0" indent="0" algn="l" defTabSz="914400" rtl="0" eaLnBrk="1" latinLnBrk="0" hangingPunct="1">
        <a:lnSpc>
          <a:spcPct val="85000"/>
        </a:lnSpc>
        <a:spcBef>
          <a:spcPts val="600"/>
        </a:spcBef>
        <a:buFont typeface="Wingdings" panose="05000000000000000000" pitchFamily="2" charset="2"/>
        <a:buNone/>
        <a:defRPr sz="2000" i="1" kern="1200">
          <a:solidFill>
            <a:schemeClr val="tx1"/>
          </a:solidFill>
          <a:latin typeface="+mn-lt"/>
          <a:ea typeface="+mn-ea"/>
          <a:cs typeface="+mn-cs"/>
        </a:defRPr>
      </a:lvl3pPr>
      <a:lvl4pPr marL="0" indent="0" algn="l" defTabSz="914400" rtl="0" eaLnBrk="1" latinLnBrk="0" hangingPunct="1">
        <a:lnSpc>
          <a:spcPct val="85000"/>
        </a:lnSpc>
        <a:spcBef>
          <a:spcPts val="600"/>
        </a:spcBef>
        <a:buFont typeface="Wingdings" panose="05000000000000000000" pitchFamily="2" charset="2"/>
        <a:buNone/>
        <a:defRPr sz="1800" kern="1200">
          <a:solidFill>
            <a:schemeClr val="tx1"/>
          </a:solidFill>
          <a:latin typeface="+mn-lt"/>
          <a:ea typeface="+mn-ea"/>
          <a:cs typeface="+mn-cs"/>
        </a:defRPr>
      </a:lvl4pPr>
      <a:lvl5pPr marL="0" indent="0" algn="l" defTabSz="914400" rtl="0" eaLnBrk="1" latinLnBrk="0" hangingPunct="1">
        <a:lnSpc>
          <a:spcPct val="85000"/>
        </a:lnSpc>
        <a:spcBef>
          <a:spcPts val="600"/>
        </a:spcBef>
        <a:buFont typeface="Wingdings" panose="05000000000000000000" pitchFamily="2" charset="2"/>
        <a:buNone/>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amp;ehk=28N40Vl6fgXgTf7eY0Lk0w&amp;r=0&amp;pid=OfficeInsert"/><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harepointsite/.../_layouts/15/workbench.aspx" TargetMode="External"/><Relationship Id="rId2" Type="http://schemas.openxmlformats.org/officeDocument/2006/relationships/hyperlink" Target="https://localhost:4321/temp/workbench.html"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amp;ehk=28N40Vl6fgXgTf7eY0Lk0w&amp;r=0&amp;pid=OfficeInsert"/><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amp;ehk=28N40Vl6fgXgTf7eY0Lk0w&amp;r=0&amp;pid=OfficeInsert"/><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big.info/category/asp-net"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hyperlink" Target="http://www.dukelearntoprogram.com/course1/"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4.png"/><Relationship Id="rId7" Type="http://schemas.openxmlformats.org/officeDocument/2006/relationships/diagramQuickStyle" Target="../diagrams/quickStyle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5.png"/><Relationship Id="rId9" Type="http://schemas.microsoft.com/office/2007/relationships/diagramDrawing" Target="../diagrams/drawing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image" Target="../media/image21.jpg&amp;ehk=jsrQHHyagifhxoyCUKhcrA&amp;r=0&amp;pid=OfficeInsert"/><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amp;ehk=71YUfbZMjUD6Wg5EBpA4uQ&amp;r=0&amp;pid=OfficeInsert"/><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20850-685A-4818-BC2E-EF911795C3D8}"/>
              </a:ext>
            </a:extLst>
          </p:cNvPr>
          <p:cNvSpPr>
            <a:spLocks noGrp="1"/>
          </p:cNvSpPr>
          <p:nvPr>
            <p:ph type="ctrTitle"/>
          </p:nvPr>
        </p:nvSpPr>
        <p:spPr>
          <a:xfrm>
            <a:off x="603504" y="770467"/>
            <a:ext cx="10782300" cy="3352800"/>
          </a:xfrm>
        </p:spPr>
        <p:txBody>
          <a:bodyPr/>
          <a:lstStyle/>
          <a:p>
            <a:r>
              <a:rPr lang="en-GB" dirty="0" err="1"/>
              <a:t>SPFx</a:t>
            </a:r>
            <a:r>
              <a:rPr lang="en-GB" dirty="0"/>
              <a:t> workshop</a:t>
            </a:r>
          </a:p>
        </p:txBody>
      </p:sp>
      <p:sp>
        <p:nvSpPr>
          <p:cNvPr id="3" name="Subtitle 2">
            <a:extLst>
              <a:ext uri="{FF2B5EF4-FFF2-40B4-BE49-F238E27FC236}">
                <a16:creationId xmlns:a16="http://schemas.microsoft.com/office/drawing/2014/main" id="{C6121617-949D-4B78-B9AE-C0DF91AD38B3}"/>
              </a:ext>
            </a:extLst>
          </p:cNvPr>
          <p:cNvSpPr>
            <a:spLocks noGrp="1"/>
          </p:cNvSpPr>
          <p:nvPr>
            <p:ph type="subTitle" idx="1"/>
          </p:nvPr>
        </p:nvSpPr>
        <p:spPr>
          <a:xfrm>
            <a:off x="667512" y="4206876"/>
            <a:ext cx="9228201" cy="1645920"/>
          </a:xfrm>
        </p:spPr>
        <p:txBody>
          <a:bodyPr/>
          <a:lstStyle/>
          <a:p>
            <a:r>
              <a:rPr lang="en-GB" dirty="0"/>
              <a:t>Gosia Borzecka</a:t>
            </a:r>
          </a:p>
        </p:txBody>
      </p:sp>
      <p:pic>
        <p:nvPicPr>
          <p:cNvPr id="5" name="Picture 4">
            <a:extLst>
              <a:ext uri="{FF2B5EF4-FFF2-40B4-BE49-F238E27FC236}">
                <a16:creationId xmlns:a16="http://schemas.microsoft.com/office/drawing/2014/main" id="{E66DDCA8-5335-4F38-9A99-0BA41538A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800" y="313267"/>
            <a:ext cx="3810000" cy="381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183DCED-CDBD-4EB9-B9C6-3FB275BD3B8E}"/>
              </a:ext>
            </a:extLst>
          </p:cNvPr>
          <p:cNvGrpSpPr/>
          <p:nvPr/>
        </p:nvGrpSpPr>
        <p:grpSpPr>
          <a:xfrm>
            <a:off x="114729" y="6250749"/>
            <a:ext cx="3239989" cy="607251"/>
            <a:chOff x="114729" y="6250749"/>
            <a:chExt cx="3239989" cy="607251"/>
          </a:xfrm>
        </p:grpSpPr>
        <p:sp>
          <p:nvSpPr>
            <p:cNvPr id="4" name="TextBox 3">
              <a:extLst>
                <a:ext uri="{FF2B5EF4-FFF2-40B4-BE49-F238E27FC236}">
                  <a16:creationId xmlns:a16="http://schemas.microsoft.com/office/drawing/2014/main" id="{7467E4E1-DF78-487F-8DD3-8BC87CF1469B}"/>
                </a:ext>
              </a:extLst>
            </p:cNvPr>
            <p:cNvSpPr txBox="1"/>
            <p:nvPr/>
          </p:nvSpPr>
          <p:spPr>
            <a:xfrm flipH="1">
              <a:off x="667512" y="6385388"/>
              <a:ext cx="2687206" cy="369332"/>
            </a:xfrm>
            <a:prstGeom prst="rect">
              <a:avLst/>
            </a:prstGeom>
            <a:noFill/>
          </p:spPr>
          <p:txBody>
            <a:bodyPr wrap="square" rtlCol="0">
              <a:spAutoFit/>
            </a:bodyPr>
            <a:lstStyle/>
            <a:p>
              <a:r>
                <a:rPr lang="en-GB" dirty="0"/>
                <a:t>@</a:t>
              </a:r>
              <a:r>
                <a:rPr lang="en-GB" dirty="0" err="1"/>
                <a:t>gosiaborzecka</a:t>
              </a:r>
              <a:endParaRPr lang="en-GB" dirty="0"/>
            </a:p>
          </p:txBody>
        </p:sp>
        <p:pic>
          <p:nvPicPr>
            <p:cNvPr id="9" name="Picture 8" descr="A close up of a logo&#10;&#10;Description generated with very high confidence">
              <a:extLst>
                <a:ext uri="{FF2B5EF4-FFF2-40B4-BE49-F238E27FC236}">
                  <a16:creationId xmlns:a16="http://schemas.microsoft.com/office/drawing/2014/main" id="{E100EF57-522C-45F1-BA34-73BF83A8DB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29" y="6250749"/>
              <a:ext cx="607251" cy="607251"/>
            </a:xfrm>
            <a:prstGeom prst="rect">
              <a:avLst/>
            </a:prstGeom>
          </p:spPr>
        </p:pic>
      </p:grpSp>
    </p:spTree>
    <p:extLst>
      <p:ext uri="{BB962C8B-B14F-4D97-AF65-F5344CB8AC3E}">
        <p14:creationId xmlns:p14="http://schemas.microsoft.com/office/powerpoint/2010/main" val="214871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screenshot of a social media post&#10;&#10;Description generated with very high confidence">
            <a:extLst>
              <a:ext uri="{FF2B5EF4-FFF2-40B4-BE49-F238E27FC236}">
                <a16:creationId xmlns:a16="http://schemas.microsoft.com/office/drawing/2014/main" id="{7FE156E6-8D4B-408E-863B-7BCC254D15C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60797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social media post&#10;&#10;Description generated with very high confidence">
            <a:extLst>
              <a:ext uri="{FF2B5EF4-FFF2-40B4-BE49-F238E27FC236}">
                <a16:creationId xmlns:a16="http://schemas.microsoft.com/office/drawing/2014/main" id="{716AA748-9E14-43F6-879A-3EF30FD1B2A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758814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6D2EBC8D-454A-4F55-8D61-A9EFC70EB32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285374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omputer&#10;&#10;Description generated with very high confidence">
            <a:extLst>
              <a:ext uri="{FF2B5EF4-FFF2-40B4-BE49-F238E27FC236}">
                <a16:creationId xmlns:a16="http://schemas.microsoft.com/office/drawing/2014/main" id="{0510B17E-1845-4B74-97DE-F5DB1B79078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368372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789BC59D-CE9C-42E6-8D96-C381B819584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401080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BE42B6C3-1641-4D5F-A68A-71D8BFB06DF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3927658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D231F3E8-1FE3-4934-82EC-1E9A03B587C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92643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7C9F2463-4C1D-4726-9C3E-0A2B582B299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1576863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A9EC2B67-2B9F-475B-AEB9-9AB9EE2A463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27591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78B90779-748D-4DE9-AFA3-CA305B4C1FD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32736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76C188-A193-4628-BD9F-EC5A381EFB1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generated with very high confidence">
            <a:extLst>
              <a:ext uri="{FF2B5EF4-FFF2-40B4-BE49-F238E27FC236}">
                <a16:creationId xmlns:a16="http://schemas.microsoft.com/office/drawing/2014/main" id="{8216AC47-27DC-4613-BA22-F1ADB6F2CC9F}"/>
              </a:ext>
            </a:extLst>
          </p:cNvPr>
          <p:cNvPicPr>
            <a:picLocks noChangeAspect="1"/>
          </p:cNvPicPr>
          <p:nvPr/>
        </p:nvPicPr>
        <p:blipFill>
          <a:blip r:embed="rId2"/>
          <a:stretch>
            <a:fillRect/>
          </a:stretch>
        </p:blipFill>
        <p:spPr>
          <a:xfrm>
            <a:off x="633999" y="2515895"/>
            <a:ext cx="6278529" cy="1836470"/>
          </a:xfrm>
          <a:prstGeom prst="rect">
            <a:avLst/>
          </a:prstGeom>
        </p:spPr>
      </p:pic>
      <p:sp>
        <p:nvSpPr>
          <p:cNvPr id="2" name="Title 1">
            <a:extLst>
              <a:ext uri="{FF2B5EF4-FFF2-40B4-BE49-F238E27FC236}">
                <a16:creationId xmlns:a16="http://schemas.microsoft.com/office/drawing/2014/main" id="{05955F45-6010-4C08-AB94-45141D62D301}"/>
              </a:ext>
            </a:extLst>
          </p:cNvPr>
          <p:cNvSpPr>
            <a:spLocks noGrp="1"/>
          </p:cNvSpPr>
          <p:nvPr>
            <p:ph type="title"/>
          </p:nvPr>
        </p:nvSpPr>
        <p:spPr>
          <a:xfrm>
            <a:off x="8173212" y="499533"/>
            <a:ext cx="3401568" cy="1920240"/>
          </a:xfrm>
        </p:spPr>
        <p:txBody>
          <a:bodyPr anchor="b">
            <a:normAutofit/>
          </a:bodyPr>
          <a:lstStyle/>
          <a:p>
            <a:r>
              <a:rPr lang="en-GB" sz="4000">
                <a:solidFill>
                  <a:srgbClr val="FFFFFF"/>
                </a:solidFill>
              </a:rPr>
              <a:t>Checklist before we start</a:t>
            </a:r>
          </a:p>
        </p:txBody>
      </p:sp>
      <p:sp>
        <p:nvSpPr>
          <p:cNvPr id="3" name="Content Placeholder 2">
            <a:extLst>
              <a:ext uri="{FF2B5EF4-FFF2-40B4-BE49-F238E27FC236}">
                <a16:creationId xmlns:a16="http://schemas.microsoft.com/office/drawing/2014/main" id="{18D3F7C6-57CF-48F8-BEEB-A98FFCFDA201}"/>
              </a:ext>
            </a:extLst>
          </p:cNvPr>
          <p:cNvSpPr>
            <a:spLocks noGrp="1"/>
          </p:cNvSpPr>
          <p:nvPr>
            <p:ph idx="1"/>
          </p:nvPr>
        </p:nvSpPr>
        <p:spPr>
          <a:xfrm>
            <a:off x="8173212" y="2419773"/>
            <a:ext cx="3401568" cy="3358092"/>
          </a:xfrm>
        </p:spPr>
        <p:txBody>
          <a:bodyPr>
            <a:normAutofit/>
          </a:bodyPr>
          <a:lstStyle/>
          <a:p>
            <a:pPr marL="342900" indent="-342900">
              <a:buFont typeface="Wingdings" panose="05000000000000000000" pitchFamily="2" charset="2"/>
              <a:buChar char="ü"/>
            </a:pPr>
            <a:r>
              <a:rPr lang="en-GB" sz="1800"/>
              <a:t>Office 365 account</a:t>
            </a:r>
          </a:p>
          <a:p>
            <a:pPr marL="342900" indent="-342900">
              <a:buFont typeface="Wingdings" panose="05000000000000000000" pitchFamily="2" charset="2"/>
              <a:buChar char="ü"/>
            </a:pPr>
            <a:r>
              <a:rPr lang="en-GB" sz="1800"/>
              <a:t>Installed toolchains:</a:t>
            </a:r>
          </a:p>
          <a:p>
            <a:pPr marL="690372" lvl="1"/>
            <a:r>
              <a:rPr lang="en-GB" sz="1800"/>
              <a:t>Node.js</a:t>
            </a:r>
          </a:p>
          <a:p>
            <a:pPr marL="690372" lvl="1"/>
            <a:r>
              <a:rPr lang="en-GB" sz="1800"/>
              <a:t>Npm</a:t>
            </a:r>
          </a:p>
          <a:p>
            <a:pPr marL="690372" lvl="1"/>
            <a:r>
              <a:rPr lang="en-GB" sz="1800"/>
              <a:t>Yeomen</a:t>
            </a:r>
          </a:p>
          <a:p>
            <a:pPr marL="690372" lvl="1"/>
            <a:r>
              <a:rPr lang="en-GB" sz="1800"/>
              <a:t>TypeScript</a:t>
            </a:r>
          </a:p>
          <a:p>
            <a:pPr marL="690372" lvl="1"/>
            <a:r>
              <a:rPr lang="en-GB" sz="1800"/>
              <a:t>Gulp</a:t>
            </a:r>
          </a:p>
          <a:p>
            <a:pPr marL="690372" lvl="1"/>
            <a:r>
              <a:rPr lang="en-GB" sz="1800"/>
              <a:t>Generator-SharePoint</a:t>
            </a:r>
          </a:p>
          <a:p>
            <a:pPr marL="342900" indent="-342900">
              <a:buFont typeface="Wingdings" panose="05000000000000000000" pitchFamily="2" charset="2"/>
              <a:buChar char="ü"/>
            </a:pPr>
            <a:r>
              <a:rPr lang="en-GB" sz="1800"/>
              <a:t>SharePoint Online Management Shell</a:t>
            </a:r>
          </a:p>
          <a:p>
            <a:pPr lvl="1" indent="0">
              <a:buNone/>
            </a:pPr>
            <a:endParaRPr lang="en-GB" sz="1800"/>
          </a:p>
        </p:txBody>
      </p:sp>
    </p:spTree>
    <p:extLst>
      <p:ext uri="{BB962C8B-B14F-4D97-AF65-F5344CB8AC3E}">
        <p14:creationId xmlns:p14="http://schemas.microsoft.com/office/powerpoint/2010/main" val="2431783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44806AF9-1568-4800-A539-5B70EF76D82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361589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05BF7456-9427-411A-936D-8CF0E882E31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313987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cell phone&#10;&#10;Description generated with very high confidence">
            <a:extLst>
              <a:ext uri="{FF2B5EF4-FFF2-40B4-BE49-F238E27FC236}">
                <a16:creationId xmlns:a16="http://schemas.microsoft.com/office/drawing/2014/main" id="{08D88702-D30C-4F51-AD8D-C0B7EBEA1BC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15131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shot of a social media post&#10;&#10;Description generated with very high confidence">
            <a:extLst>
              <a:ext uri="{FF2B5EF4-FFF2-40B4-BE49-F238E27FC236}">
                <a16:creationId xmlns:a16="http://schemas.microsoft.com/office/drawing/2014/main" id="{F1D4F982-E03F-41F8-BED8-B3A30680AB0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157" b="7157"/>
          <a:stretch>
            <a:fillRect/>
          </a:stretch>
        </p:blipFill>
        <p:spPr/>
      </p:pic>
    </p:spTree>
    <p:extLst>
      <p:ext uri="{BB962C8B-B14F-4D97-AF65-F5344CB8AC3E}">
        <p14:creationId xmlns:p14="http://schemas.microsoft.com/office/powerpoint/2010/main" val="408395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76C188-A193-4628-BD9F-EC5A381EFB1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89DE871-8E19-442A-917A-F9F8EF029561}"/>
              </a:ext>
            </a:extLst>
          </p:cNvPr>
          <p:cNvPicPr>
            <a:picLocks noChangeAspect="1"/>
          </p:cNvPicPr>
          <p:nvPr/>
        </p:nvPicPr>
        <p:blipFill>
          <a:blip r:embed="rId2"/>
          <a:stretch>
            <a:fillRect/>
          </a:stretch>
        </p:blipFill>
        <p:spPr>
          <a:xfrm>
            <a:off x="633999" y="2060702"/>
            <a:ext cx="6278529" cy="2746856"/>
          </a:xfrm>
          <a:prstGeom prst="rect">
            <a:avLst/>
          </a:prstGeom>
        </p:spPr>
      </p:pic>
      <p:sp>
        <p:nvSpPr>
          <p:cNvPr id="3" name="Title 2">
            <a:extLst>
              <a:ext uri="{FF2B5EF4-FFF2-40B4-BE49-F238E27FC236}">
                <a16:creationId xmlns:a16="http://schemas.microsoft.com/office/drawing/2014/main" id="{F03E9C8F-BC88-4EE2-BF33-176BE6DF984C}"/>
              </a:ext>
            </a:extLst>
          </p:cNvPr>
          <p:cNvSpPr>
            <a:spLocks noGrp="1"/>
          </p:cNvSpPr>
          <p:nvPr>
            <p:ph type="title"/>
          </p:nvPr>
        </p:nvSpPr>
        <p:spPr>
          <a:xfrm>
            <a:off x="7870004" y="1948190"/>
            <a:ext cx="3910259" cy="753914"/>
          </a:xfrm>
        </p:spPr>
        <p:txBody>
          <a:bodyPr anchor="b">
            <a:normAutofit/>
          </a:bodyPr>
          <a:lstStyle/>
          <a:p>
            <a:r>
              <a:rPr lang="en-GB" sz="2800" dirty="0" err="1">
                <a:solidFill>
                  <a:srgbClr val="FFFFFF"/>
                </a:solidFill>
              </a:rPr>
              <a:t>yo</a:t>
            </a:r>
            <a:r>
              <a:rPr lang="en-GB" sz="2800" dirty="0">
                <a:solidFill>
                  <a:srgbClr val="FFFFFF"/>
                </a:solidFill>
              </a:rPr>
              <a:t> @</a:t>
            </a:r>
            <a:r>
              <a:rPr lang="en-GB" sz="2800" dirty="0" err="1">
                <a:solidFill>
                  <a:srgbClr val="FFFFFF"/>
                </a:solidFill>
              </a:rPr>
              <a:t>microsoft</a:t>
            </a:r>
            <a:r>
              <a:rPr lang="en-GB" sz="2800" dirty="0">
                <a:solidFill>
                  <a:srgbClr val="FFFFFF"/>
                </a:solidFill>
              </a:rPr>
              <a:t>/</a:t>
            </a:r>
            <a:r>
              <a:rPr lang="en-GB" sz="2800" dirty="0" err="1">
                <a:solidFill>
                  <a:srgbClr val="FFFFFF"/>
                </a:solidFill>
              </a:rPr>
              <a:t>sharepoint</a:t>
            </a:r>
            <a:endParaRPr lang="en-GB" sz="2800" dirty="0">
              <a:solidFill>
                <a:srgbClr val="FFFFFF"/>
              </a:solidFill>
            </a:endParaRPr>
          </a:p>
        </p:txBody>
      </p:sp>
      <p:pic>
        <p:nvPicPr>
          <p:cNvPr id="6" name="Content Placeholder 5" descr="A picture containing clipart&#10;&#10;Description generated with very high confidence">
            <a:extLst>
              <a:ext uri="{FF2B5EF4-FFF2-40B4-BE49-F238E27FC236}">
                <a16:creationId xmlns:a16="http://schemas.microsoft.com/office/drawing/2014/main" id="{49341378-15C7-4137-9838-3AF70F0F14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01594" y="4407068"/>
            <a:ext cx="4144803" cy="1642413"/>
          </a:xfrm>
        </p:spPr>
      </p:pic>
    </p:spTree>
    <p:extLst>
      <p:ext uri="{BB962C8B-B14F-4D97-AF65-F5344CB8AC3E}">
        <p14:creationId xmlns:p14="http://schemas.microsoft.com/office/powerpoint/2010/main" val="3210189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C53F-897B-4ED1-8A49-33D3337EE7CF}"/>
              </a:ext>
            </a:extLst>
          </p:cNvPr>
          <p:cNvSpPr>
            <a:spLocks noGrp="1"/>
          </p:cNvSpPr>
          <p:nvPr>
            <p:ph type="title"/>
          </p:nvPr>
        </p:nvSpPr>
        <p:spPr>
          <a:xfrm>
            <a:off x="657224" y="499533"/>
            <a:ext cx="10772775" cy="1369897"/>
          </a:xfrm>
        </p:spPr>
        <p:txBody>
          <a:bodyPr/>
          <a:lstStyle/>
          <a:p>
            <a:r>
              <a:rPr lang="en-GB" dirty="0"/>
              <a:t>Demo summary</a:t>
            </a:r>
          </a:p>
        </p:txBody>
      </p:sp>
      <p:sp>
        <p:nvSpPr>
          <p:cNvPr id="3" name="Content Placeholder 2">
            <a:extLst>
              <a:ext uri="{FF2B5EF4-FFF2-40B4-BE49-F238E27FC236}">
                <a16:creationId xmlns:a16="http://schemas.microsoft.com/office/drawing/2014/main" id="{BFFDBE86-E1CC-4230-AD23-0DE46E4EE895}"/>
              </a:ext>
            </a:extLst>
          </p:cNvPr>
          <p:cNvSpPr>
            <a:spLocks noGrp="1"/>
          </p:cNvSpPr>
          <p:nvPr>
            <p:ph idx="1"/>
          </p:nvPr>
        </p:nvSpPr>
        <p:spPr>
          <a:xfrm>
            <a:off x="676656" y="2011680"/>
            <a:ext cx="10753725" cy="4476450"/>
          </a:xfrm>
        </p:spPr>
        <p:txBody>
          <a:bodyPr>
            <a:normAutofit lnSpcReduction="10000"/>
          </a:bodyPr>
          <a:lstStyle/>
          <a:p>
            <a:pPr marL="342900" indent="-342900">
              <a:buFont typeface="Wingdings" panose="05000000000000000000" pitchFamily="2" charset="2"/>
              <a:buChar char="ü"/>
            </a:pPr>
            <a:r>
              <a:rPr lang="en-GB" dirty="0"/>
              <a:t>Creating new No JS </a:t>
            </a:r>
            <a:r>
              <a:rPr lang="en-GB" dirty="0" err="1"/>
              <a:t>WebPart</a:t>
            </a:r>
            <a:endParaRPr lang="en-GB" dirty="0"/>
          </a:p>
          <a:p>
            <a:pPr marL="342900" indent="-342900">
              <a:buFont typeface="Wingdings" panose="05000000000000000000" pitchFamily="2" charset="2"/>
              <a:buChar char="ü"/>
            </a:pPr>
            <a:r>
              <a:rPr lang="en-GB" dirty="0"/>
              <a:t>Local workbench: </a:t>
            </a:r>
            <a:r>
              <a:rPr lang="en-GB" dirty="0">
                <a:hlinkClick r:id="rId2"/>
              </a:rPr>
              <a:t>https://localhost:4321/temp/workbench.html</a:t>
            </a:r>
            <a:r>
              <a:rPr lang="en-GB" dirty="0"/>
              <a:t> </a:t>
            </a:r>
          </a:p>
          <a:p>
            <a:pPr marL="342900" indent="-342900">
              <a:buFont typeface="Wingdings" panose="05000000000000000000" pitchFamily="2" charset="2"/>
              <a:buChar char="ü"/>
            </a:pPr>
            <a:r>
              <a:rPr lang="en-GB" dirty="0"/>
              <a:t>Hosted workbench:  </a:t>
            </a:r>
            <a:r>
              <a:rPr lang="en-GB" dirty="0">
                <a:hlinkClick r:id="rId3"/>
              </a:rPr>
              <a:t>https://SharePointSite/.../_layouts/15/workbench.aspx</a:t>
            </a:r>
            <a:r>
              <a:rPr lang="en-GB" dirty="0"/>
              <a:t> </a:t>
            </a:r>
          </a:p>
          <a:p>
            <a:pPr marL="342900" indent="-342900">
              <a:buFont typeface="Wingdings" panose="05000000000000000000" pitchFamily="2" charset="2"/>
              <a:buChar char="ü"/>
            </a:pPr>
            <a:r>
              <a:rPr lang="en-GB" dirty="0"/>
              <a:t>Environment Type:</a:t>
            </a:r>
          </a:p>
          <a:p>
            <a:pPr marL="690372" lvl="1"/>
            <a:r>
              <a:rPr lang="en-GB" dirty="0"/>
              <a:t>Test</a:t>
            </a:r>
          </a:p>
          <a:p>
            <a:pPr marL="690372" lvl="1"/>
            <a:r>
              <a:rPr lang="en-GB" dirty="0"/>
              <a:t>Local</a:t>
            </a:r>
          </a:p>
          <a:p>
            <a:pPr marL="690372" lvl="1"/>
            <a:r>
              <a:rPr lang="en-GB" dirty="0" err="1"/>
              <a:t>ClassicSharePoint</a:t>
            </a:r>
            <a:endParaRPr lang="en-GB" dirty="0"/>
          </a:p>
          <a:p>
            <a:pPr marL="690372" lvl="1"/>
            <a:r>
              <a:rPr lang="en-GB" dirty="0"/>
              <a:t>SharePoint</a:t>
            </a:r>
          </a:p>
          <a:p>
            <a:pPr marL="342900" indent="-342900">
              <a:buFont typeface="Wingdings" panose="05000000000000000000" pitchFamily="2" charset="2"/>
              <a:buChar char="ü"/>
            </a:pPr>
            <a:r>
              <a:rPr lang="en-GB" dirty="0"/>
              <a:t>Display mode:</a:t>
            </a:r>
          </a:p>
          <a:p>
            <a:pPr marL="690372" lvl="1"/>
            <a:r>
              <a:rPr lang="en-GB" dirty="0"/>
              <a:t>Read</a:t>
            </a:r>
          </a:p>
          <a:p>
            <a:pPr marL="690372" lvl="1"/>
            <a:r>
              <a:rPr lang="en-GB" dirty="0"/>
              <a:t>Edit</a:t>
            </a:r>
          </a:p>
        </p:txBody>
      </p:sp>
      <p:pic>
        <p:nvPicPr>
          <p:cNvPr id="4" name="Picture 3">
            <a:extLst>
              <a:ext uri="{FF2B5EF4-FFF2-40B4-BE49-F238E27FC236}">
                <a16:creationId xmlns:a16="http://schemas.microsoft.com/office/drawing/2014/main" id="{96AEC6D5-3653-42F2-810C-FF0D0881BB40}"/>
              </a:ext>
            </a:extLst>
          </p:cNvPr>
          <p:cNvPicPr>
            <a:picLocks noChangeAspect="1"/>
          </p:cNvPicPr>
          <p:nvPr/>
        </p:nvPicPr>
        <p:blipFill>
          <a:blip r:embed="rId4"/>
          <a:stretch>
            <a:fillRect/>
          </a:stretch>
        </p:blipFill>
        <p:spPr>
          <a:xfrm>
            <a:off x="6650037" y="291142"/>
            <a:ext cx="5216211" cy="1649413"/>
          </a:xfrm>
          <a:prstGeom prst="rect">
            <a:avLst/>
          </a:prstGeom>
        </p:spPr>
      </p:pic>
      <p:sp>
        <p:nvSpPr>
          <p:cNvPr id="5" name="Rectangle 4">
            <a:extLst>
              <a:ext uri="{FF2B5EF4-FFF2-40B4-BE49-F238E27FC236}">
                <a16:creationId xmlns:a16="http://schemas.microsoft.com/office/drawing/2014/main" id="{73F2925E-14E9-4253-A523-D2AEB4AF6FA0}"/>
              </a:ext>
            </a:extLst>
          </p:cNvPr>
          <p:cNvSpPr/>
          <p:nvPr/>
        </p:nvSpPr>
        <p:spPr>
          <a:xfrm>
            <a:off x="4501792" y="3696933"/>
            <a:ext cx="7729591" cy="2677656"/>
          </a:xfrm>
          <a:prstGeom prst="rect">
            <a:avLst/>
          </a:prstGeom>
        </p:spPr>
        <p:txBody>
          <a:bodyPr wrap="square">
            <a:spAutoFit/>
          </a:bodyPr>
          <a:lstStyle/>
          <a:p>
            <a:pPr marL="342900" indent="-342900">
              <a:buFont typeface="Wingdings" panose="05000000000000000000" pitchFamily="2" charset="2"/>
              <a:buChar char="ü"/>
            </a:pPr>
            <a:r>
              <a:rPr lang="en-GB" sz="2400" dirty="0"/>
              <a:t>Page context</a:t>
            </a:r>
          </a:p>
          <a:p>
            <a:pPr marL="342900" indent="-342900">
              <a:buFont typeface="Wingdings" panose="05000000000000000000" pitchFamily="2" charset="2"/>
              <a:buChar char="ü"/>
            </a:pPr>
            <a:r>
              <a:rPr lang="en-GB" sz="2400" dirty="0"/>
              <a:t>Debugging</a:t>
            </a:r>
          </a:p>
          <a:p>
            <a:pPr marL="342900" indent="-342900">
              <a:buFont typeface="Wingdings" panose="05000000000000000000" pitchFamily="2" charset="2"/>
              <a:buChar char="ü"/>
            </a:pPr>
            <a:r>
              <a:rPr lang="en-GB" sz="2400" dirty="0"/>
              <a:t>Logging:</a:t>
            </a:r>
          </a:p>
          <a:p>
            <a:pPr marL="800100" lvl="1" indent="-342900">
              <a:buFont typeface="Wingdings" panose="05000000000000000000" pitchFamily="2" charset="2"/>
              <a:buChar char="ü"/>
            </a:pPr>
            <a:r>
              <a:rPr lang="en-GB" sz="2400" dirty="0"/>
              <a:t>Info</a:t>
            </a:r>
          </a:p>
          <a:p>
            <a:pPr marL="800100" lvl="1" indent="-342900">
              <a:buFont typeface="Wingdings" panose="05000000000000000000" pitchFamily="2" charset="2"/>
              <a:buChar char="ü"/>
            </a:pPr>
            <a:r>
              <a:rPr lang="en-GB" sz="2400" dirty="0"/>
              <a:t>Warn</a:t>
            </a:r>
          </a:p>
          <a:p>
            <a:pPr marL="800100" lvl="1" indent="-342900">
              <a:buFont typeface="Wingdings" panose="05000000000000000000" pitchFamily="2" charset="2"/>
              <a:buChar char="ü"/>
            </a:pPr>
            <a:r>
              <a:rPr lang="en-GB" sz="2400" dirty="0"/>
              <a:t>Error</a:t>
            </a:r>
          </a:p>
          <a:p>
            <a:pPr marL="800100" lvl="1" indent="-342900">
              <a:buFont typeface="Wingdings" panose="05000000000000000000" pitchFamily="2" charset="2"/>
              <a:buChar char="ü"/>
            </a:pPr>
            <a:r>
              <a:rPr lang="en-GB" sz="2400" dirty="0"/>
              <a:t>Verbose</a:t>
            </a:r>
          </a:p>
        </p:txBody>
      </p:sp>
    </p:spTree>
    <p:extLst>
      <p:ext uri="{BB962C8B-B14F-4D97-AF65-F5344CB8AC3E}">
        <p14:creationId xmlns:p14="http://schemas.microsoft.com/office/powerpoint/2010/main" val="2853239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0BD6-52B3-404D-9506-CD6EDB556525}"/>
              </a:ext>
            </a:extLst>
          </p:cNvPr>
          <p:cNvSpPr>
            <a:spLocks noGrp="1"/>
          </p:cNvSpPr>
          <p:nvPr>
            <p:ph type="title"/>
          </p:nvPr>
        </p:nvSpPr>
        <p:spPr/>
        <p:txBody>
          <a:bodyPr/>
          <a:lstStyle/>
          <a:p>
            <a:r>
              <a:rPr lang="en-GB" dirty="0"/>
              <a:t>Deploy | Office365 Shell</a:t>
            </a:r>
          </a:p>
        </p:txBody>
      </p:sp>
      <p:sp>
        <p:nvSpPr>
          <p:cNvPr id="4" name="Content Placeholder 3">
            <a:extLst>
              <a:ext uri="{FF2B5EF4-FFF2-40B4-BE49-F238E27FC236}">
                <a16:creationId xmlns:a16="http://schemas.microsoft.com/office/drawing/2014/main" id="{BD65736C-A261-496F-93F4-2420C4B0A819}"/>
              </a:ext>
            </a:extLst>
          </p:cNvPr>
          <p:cNvSpPr>
            <a:spLocks noGrp="1"/>
          </p:cNvSpPr>
          <p:nvPr>
            <p:ph idx="1"/>
          </p:nvPr>
        </p:nvSpPr>
        <p:spPr>
          <a:xfrm>
            <a:off x="676656" y="2011680"/>
            <a:ext cx="10753725" cy="448738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defTabSz="699540" fontAlgn="base">
              <a:spcBef>
                <a:spcPct val="0"/>
              </a:spcBef>
              <a:spcAft>
                <a:spcPct val="0"/>
              </a:spcAft>
            </a:pPr>
            <a:r>
              <a:rPr lang="en-US" dirty="0">
                <a:latin typeface="Consolas" panose="020B0609020204030204" pitchFamily="49" charset="0"/>
              </a:rPr>
              <a:t>&gt; $creds = Get-Credential</a:t>
            </a:r>
          </a:p>
          <a:p>
            <a:pPr defTabSz="699540" fontAlgn="base">
              <a:spcBef>
                <a:spcPct val="0"/>
              </a:spcBef>
              <a:spcAft>
                <a:spcPct val="0"/>
              </a:spcAft>
            </a:pPr>
            <a:endParaRPr lang="en-US" dirty="0">
              <a:latin typeface="Consolas" panose="020B0609020204030204" pitchFamily="49" charset="0"/>
            </a:endParaRPr>
          </a:p>
          <a:p>
            <a:pPr defTabSz="699540" fontAlgn="base">
              <a:spcBef>
                <a:spcPct val="0"/>
              </a:spcBef>
              <a:spcAft>
                <a:spcPct val="0"/>
              </a:spcAft>
            </a:pPr>
            <a:r>
              <a:rPr lang="en-US" dirty="0">
                <a:latin typeface="Consolas" panose="020B0609020204030204" pitchFamily="49" charset="0"/>
              </a:rPr>
              <a:t>&gt; Connect-</a:t>
            </a:r>
            <a:r>
              <a:rPr lang="en-US" dirty="0" err="1">
                <a:latin typeface="Consolas" panose="020B0609020204030204" pitchFamily="49" charset="0"/>
              </a:rPr>
              <a:t>SPOService</a:t>
            </a:r>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https://&lt;TENANCY&gt;-admin.sharepoint.com/ -Credential $creds</a:t>
            </a:r>
          </a:p>
          <a:p>
            <a:pPr defTabSz="699540" fontAlgn="base">
              <a:spcBef>
                <a:spcPct val="0"/>
              </a:spcBef>
              <a:spcAft>
                <a:spcPct val="0"/>
              </a:spcAft>
            </a:pPr>
            <a:endParaRPr lang="en-US" dirty="0">
              <a:latin typeface="Consolas" panose="020B0609020204030204" pitchFamily="49" charset="0"/>
            </a:endParaRPr>
          </a:p>
          <a:p>
            <a:pPr defTabSz="699540" fontAlgn="base">
              <a:spcBef>
                <a:spcPct val="0"/>
              </a:spcBef>
              <a:spcAft>
                <a:spcPct val="0"/>
              </a:spcAft>
            </a:pPr>
            <a:r>
              <a:rPr lang="en-US" dirty="0">
                <a:latin typeface="Consolas" panose="020B0609020204030204" pitchFamily="49" charset="0"/>
              </a:rPr>
              <a:t>&gt; Set-</a:t>
            </a:r>
            <a:r>
              <a:rPr lang="en-US" dirty="0" err="1">
                <a:latin typeface="Consolas" panose="020B0609020204030204" pitchFamily="49" charset="0"/>
              </a:rPr>
              <a:t>SPOTenant</a:t>
            </a:r>
            <a:r>
              <a:rPr lang="en-US" dirty="0">
                <a:latin typeface="Consolas" panose="020B0609020204030204" pitchFamily="49" charset="0"/>
              </a:rPr>
              <a:t> -</a:t>
            </a:r>
            <a:r>
              <a:rPr lang="en-US" dirty="0" err="1">
                <a:latin typeface="Consolas" panose="020B0609020204030204" pitchFamily="49" charset="0"/>
              </a:rPr>
              <a:t>PublicCdnEnabled</a:t>
            </a:r>
            <a:r>
              <a:rPr lang="en-US" dirty="0">
                <a:latin typeface="Consolas" panose="020B0609020204030204" pitchFamily="49" charset="0"/>
              </a:rPr>
              <a:t> $true</a:t>
            </a:r>
          </a:p>
          <a:p>
            <a:pPr defTabSz="699540" fontAlgn="base">
              <a:spcBef>
                <a:spcPct val="0"/>
              </a:spcBef>
              <a:spcAft>
                <a:spcPct val="0"/>
              </a:spcAft>
            </a:pPr>
            <a:endParaRPr lang="en-US" dirty="0">
              <a:latin typeface="Consolas" panose="020B0609020204030204" pitchFamily="49" charset="0"/>
            </a:endParaRPr>
          </a:p>
          <a:p>
            <a:pPr defTabSz="699540" fontAlgn="base">
              <a:spcBef>
                <a:spcPct val="0"/>
              </a:spcBef>
              <a:spcAft>
                <a:spcPct val="0"/>
              </a:spcAft>
            </a:pPr>
            <a:r>
              <a:rPr lang="en-US" dirty="0">
                <a:latin typeface="Consolas" panose="020B0609020204030204" pitchFamily="49" charset="0"/>
              </a:rPr>
              <a:t>&gt; Set-</a:t>
            </a:r>
            <a:r>
              <a:rPr lang="en-US" dirty="0" err="1">
                <a:latin typeface="Consolas" panose="020B0609020204030204" pitchFamily="49" charset="0"/>
              </a:rPr>
              <a:t>SPOTenant</a:t>
            </a:r>
            <a:r>
              <a:rPr lang="en-US" dirty="0">
                <a:latin typeface="Consolas" panose="020B0609020204030204" pitchFamily="49" charset="0"/>
              </a:rPr>
              <a:t> -</a:t>
            </a:r>
            <a:r>
              <a:rPr lang="en-US" dirty="0" err="1">
                <a:latin typeface="Consolas" panose="020B0609020204030204" pitchFamily="49" charset="0"/>
              </a:rPr>
              <a:t>PublicCdnAllowedFileTypes</a:t>
            </a:r>
            <a:r>
              <a:rPr lang="en-US" dirty="0">
                <a:latin typeface="Consolas" panose="020B0609020204030204" pitchFamily="49" charset="0"/>
              </a:rPr>
              <a:t> "CSS,EOT,GIF,ICO,JPEG,JPG,JS,MAP,PNG,SVG,TTF,WOFF,TXT"</a:t>
            </a:r>
          </a:p>
          <a:p>
            <a:pPr defTabSz="699540" fontAlgn="base">
              <a:spcBef>
                <a:spcPct val="0"/>
              </a:spcBef>
              <a:spcAft>
                <a:spcPct val="0"/>
              </a:spcAft>
            </a:pPr>
            <a:endParaRPr lang="en-US" dirty="0">
              <a:latin typeface="Consolas" panose="020B0609020204030204" pitchFamily="49" charset="0"/>
            </a:endParaRPr>
          </a:p>
          <a:p>
            <a:pPr defTabSz="699540" fontAlgn="base">
              <a:spcBef>
                <a:spcPct val="0"/>
              </a:spcBef>
              <a:spcAft>
                <a:spcPct val="0"/>
              </a:spcAft>
            </a:pPr>
            <a:r>
              <a:rPr lang="en-US" dirty="0">
                <a:latin typeface="Consolas" panose="020B0609020204030204" pitchFamily="49" charset="0"/>
              </a:rPr>
              <a:t>&gt; New-</a:t>
            </a:r>
            <a:r>
              <a:rPr lang="en-US" dirty="0" err="1">
                <a:latin typeface="Consolas" panose="020B0609020204030204" pitchFamily="49" charset="0"/>
              </a:rPr>
              <a:t>SPOPublicCdnOrigin</a:t>
            </a:r>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"https://&lt;TENANCY&gt;.sharepoint.com/sites/&lt;SITE&gt;/</a:t>
            </a:r>
            <a:r>
              <a:rPr lang="en-US" dirty="0" err="1">
                <a:latin typeface="Consolas" panose="020B0609020204030204" pitchFamily="49" charset="0"/>
              </a:rPr>
              <a:t>siteassets</a:t>
            </a:r>
            <a:r>
              <a:rPr lang="en-US" dirty="0">
                <a:latin typeface="Consolas" panose="020B0609020204030204" pitchFamily="49" charset="0"/>
              </a:rPr>
              <a:t>/</a:t>
            </a:r>
            <a:r>
              <a:rPr lang="en-US" dirty="0" err="1">
                <a:latin typeface="Consolas" panose="020B0609020204030204" pitchFamily="49" charset="0"/>
              </a:rPr>
              <a:t>cdn</a:t>
            </a:r>
            <a:r>
              <a:rPr lang="en-US" dirty="0">
                <a:latin typeface="Consolas" panose="020B0609020204030204" pitchFamily="49" charset="0"/>
              </a:rPr>
              <a:t>"</a:t>
            </a:r>
          </a:p>
          <a:p>
            <a:pPr defTabSz="699540" fontAlgn="base">
              <a:spcBef>
                <a:spcPct val="0"/>
              </a:spcBef>
              <a:spcAft>
                <a:spcPct val="0"/>
              </a:spcAft>
            </a:pPr>
            <a:endParaRPr lang="en-US" dirty="0">
              <a:latin typeface="Consolas" panose="020B0609020204030204" pitchFamily="49" charset="0"/>
            </a:endParaRPr>
          </a:p>
          <a:p>
            <a:pPr defTabSz="699540" fontAlgn="base">
              <a:spcBef>
                <a:spcPct val="0"/>
              </a:spcBef>
              <a:spcAft>
                <a:spcPct val="0"/>
              </a:spcAft>
            </a:pPr>
            <a:r>
              <a:rPr lang="en-US" dirty="0">
                <a:latin typeface="Consolas" panose="020B0609020204030204" pitchFamily="49" charset="0"/>
              </a:rPr>
              <a:t>&gt; Get-</a:t>
            </a:r>
            <a:r>
              <a:rPr lang="en-US" dirty="0" err="1">
                <a:latin typeface="Consolas" panose="020B0609020204030204" pitchFamily="49" charset="0"/>
              </a:rPr>
              <a:t>SPOPublicCdnOrigins</a:t>
            </a:r>
            <a:endParaRPr lang="en-US" dirty="0">
              <a:latin typeface="Consolas" panose="020B0609020204030204" pitchFamily="49" charset="0"/>
            </a:endParaRPr>
          </a:p>
        </p:txBody>
      </p:sp>
      <p:sp>
        <p:nvSpPr>
          <p:cNvPr id="3" name="Rectangle 2">
            <a:extLst>
              <a:ext uri="{FF2B5EF4-FFF2-40B4-BE49-F238E27FC236}">
                <a16:creationId xmlns:a16="http://schemas.microsoft.com/office/drawing/2014/main" id="{EF60402A-AA8A-439E-ADE9-45D25E923463}"/>
              </a:ext>
            </a:extLst>
          </p:cNvPr>
          <p:cNvSpPr/>
          <p:nvPr/>
        </p:nvSpPr>
        <p:spPr>
          <a:xfrm>
            <a:off x="7551507" y="544530"/>
            <a:ext cx="3242388" cy="369332"/>
          </a:xfrm>
          <a:prstGeom prst="rect">
            <a:avLst/>
          </a:prstGeom>
        </p:spPr>
        <p:txBody>
          <a:bodyPr wrap="square">
            <a:spAutoFit/>
          </a:bodyPr>
          <a:lstStyle/>
          <a:p>
            <a:r>
              <a:rPr lang="en-GB" b="1" dirty="0"/>
              <a:t>http://bit.ly/spfxgosiagit</a:t>
            </a:r>
          </a:p>
        </p:txBody>
      </p:sp>
    </p:spTree>
    <p:extLst>
      <p:ext uri="{BB962C8B-B14F-4D97-AF65-F5344CB8AC3E}">
        <p14:creationId xmlns:p14="http://schemas.microsoft.com/office/powerpoint/2010/main" val="2999917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B9F7EB-00A0-46C4-8C5B-16DE97E7195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clipart&#10;&#10;Description generated with very high confidence">
            <a:extLst>
              <a:ext uri="{FF2B5EF4-FFF2-40B4-BE49-F238E27FC236}">
                <a16:creationId xmlns:a16="http://schemas.microsoft.com/office/drawing/2014/main" id="{49341378-15C7-4137-9838-3AF70F0F1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867" y="1162311"/>
            <a:ext cx="5299677" cy="2106621"/>
          </a:xfrm>
          <a:prstGeom prst="rect">
            <a:avLst/>
          </a:prstGeom>
        </p:spPr>
      </p:pic>
      <p:pic>
        <p:nvPicPr>
          <p:cNvPr id="2" name="Picture 1">
            <a:extLst>
              <a:ext uri="{FF2B5EF4-FFF2-40B4-BE49-F238E27FC236}">
                <a16:creationId xmlns:a16="http://schemas.microsoft.com/office/drawing/2014/main" id="{32B268F0-F657-423C-8A14-299C727FB704}"/>
              </a:ext>
            </a:extLst>
          </p:cNvPr>
          <p:cNvPicPr>
            <a:picLocks noChangeAspect="1"/>
          </p:cNvPicPr>
          <p:nvPr/>
        </p:nvPicPr>
        <p:blipFill>
          <a:blip r:embed="rId3"/>
          <a:stretch>
            <a:fillRect/>
          </a:stretch>
        </p:blipFill>
        <p:spPr>
          <a:xfrm>
            <a:off x="635457" y="1479556"/>
            <a:ext cx="5299677" cy="1472132"/>
          </a:xfrm>
          <a:prstGeom prst="rect">
            <a:avLst/>
          </a:prstGeom>
        </p:spPr>
      </p:pic>
      <p:sp>
        <p:nvSpPr>
          <p:cNvPr id="3" name="Title 2">
            <a:extLst>
              <a:ext uri="{FF2B5EF4-FFF2-40B4-BE49-F238E27FC236}">
                <a16:creationId xmlns:a16="http://schemas.microsoft.com/office/drawing/2014/main" id="{F03E9C8F-BC88-4EE2-BF33-176BE6DF984C}"/>
              </a:ext>
            </a:extLst>
          </p:cNvPr>
          <p:cNvSpPr>
            <a:spLocks noGrp="1"/>
          </p:cNvSpPr>
          <p:nvPr>
            <p:ph type="title"/>
          </p:nvPr>
        </p:nvSpPr>
        <p:spPr>
          <a:xfrm>
            <a:off x="609601" y="4385066"/>
            <a:ext cx="10923638" cy="1349096"/>
          </a:xfrm>
        </p:spPr>
        <p:txBody>
          <a:bodyPr vert="horz" lIns="91440" tIns="45720" rIns="91440" bIns="45720" rtlCol="0" anchor="b">
            <a:normAutofit/>
          </a:bodyPr>
          <a:lstStyle/>
          <a:p>
            <a:pPr>
              <a:lnSpc>
                <a:spcPct val="80000"/>
              </a:lnSpc>
            </a:pPr>
            <a:r>
              <a:rPr lang="en-US" sz="8000" dirty="0">
                <a:solidFill>
                  <a:schemeClr val="tx1"/>
                </a:solidFill>
              </a:rPr>
              <a:t>Deploy on Office365</a:t>
            </a:r>
          </a:p>
        </p:txBody>
      </p:sp>
    </p:spTree>
    <p:extLst>
      <p:ext uri="{BB962C8B-B14F-4D97-AF65-F5344CB8AC3E}">
        <p14:creationId xmlns:p14="http://schemas.microsoft.com/office/powerpoint/2010/main" val="63356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2CC6-5175-4B6F-AF45-39E652DDA002}"/>
              </a:ext>
            </a:extLst>
          </p:cNvPr>
          <p:cNvSpPr>
            <a:spLocks noGrp="1"/>
          </p:cNvSpPr>
          <p:nvPr>
            <p:ph type="title"/>
          </p:nvPr>
        </p:nvSpPr>
        <p:spPr/>
        <p:txBody>
          <a:bodyPr/>
          <a:lstStyle/>
          <a:p>
            <a:r>
              <a:rPr lang="en-GB" dirty="0"/>
              <a:t>Demo summary</a:t>
            </a:r>
          </a:p>
        </p:txBody>
      </p:sp>
      <p:sp>
        <p:nvSpPr>
          <p:cNvPr id="3" name="Content Placeholder 2">
            <a:extLst>
              <a:ext uri="{FF2B5EF4-FFF2-40B4-BE49-F238E27FC236}">
                <a16:creationId xmlns:a16="http://schemas.microsoft.com/office/drawing/2014/main" id="{AA7418F6-359D-4C36-B99A-53EEB738FEC0}"/>
              </a:ext>
            </a:extLst>
          </p:cNvPr>
          <p:cNvSpPr>
            <a:spLocks noGrp="1"/>
          </p:cNvSpPr>
          <p:nvPr>
            <p:ph idx="1"/>
          </p:nvPr>
        </p:nvSpPr>
        <p:spPr/>
        <p:txBody>
          <a:bodyPr/>
          <a:lstStyle/>
          <a:p>
            <a:pPr marL="457200" indent="-457200">
              <a:buFont typeface="Wingdings" panose="05000000000000000000" pitchFamily="2" charset="2"/>
              <a:buChar char="ü"/>
            </a:pPr>
            <a:r>
              <a:rPr lang="en-GB" dirty="0"/>
              <a:t>https://publiccdn.sharepointonline.com/&lt;TENANCY&gt;.sharepoint.com/&lt;your-CDN-origin-Id&gt;  -&gt; write-</a:t>
            </a:r>
            <a:r>
              <a:rPr lang="en-GB" dirty="0" err="1"/>
              <a:t>manifests.json</a:t>
            </a:r>
            <a:endParaRPr lang="en-GB" dirty="0"/>
          </a:p>
          <a:p>
            <a:pPr marL="457200" indent="-457200">
              <a:buFont typeface="Wingdings" panose="05000000000000000000" pitchFamily="2" charset="2"/>
              <a:buChar char="ü"/>
            </a:pPr>
            <a:r>
              <a:rPr lang="en-GB" dirty="0" err="1"/>
              <a:t>Commads</a:t>
            </a:r>
            <a:r>
              <a:rPr lang="en-GB" dirty="0"/>
              <a:t>:</a:t>
            </a:r>
          </a:p>
          <a:p>
            <a:pPr marL="804672" lvl="1" indent="-457200"/>
            <a:r>
              <a:rPr lang="en-GB" dirty="0"/>
              <a:t>gulp bundle –ship</a:t>
            </a:r>
          </a:p>
          <a:p>
            <a:pPr marL="804672" lvl="1" indent="-457200"/>
            <a:r>
              <a:rPr lang="en-GB" dirty="0"/>
              <a:t>gulp package-solution-ship</a:t>
            </a:r>
          </a:p>
          <a:p>
            <a:pPr marL="457200" indent="-457200">
              <a:buFont typeface="Wingdings" panose="05000000000000000000" pitchFamily="2" charset="2"/>
              <a:buChar char="ü"/>
            </a:pPr>
            <a:r>
              <a:rPr lang="en-GB" dirty="0"/>
              <a:t>File location:</a:t>
            </a:r>
          </a:p>
          <a:p>
            <a:pPr marL="804672" lvl="1" indent="-457200"/>
            <a:r>
              <a:rPr lang="en-GB" dirty="0"/>
              <a:t>…\temp\deploy (copy to CDN)</a:t>
            </a:r>
          </a:p>
          <a:p>
            <a:pPr marL="804672" lvl="1" indent="-457200"/>
            <a:r>
              <a:rPr lang="en-GB" dirty="0"/>
              <a:t>…\</a:t>
            </a:r>
            <a:r>
              <a:rPr lang="en-GB" dirty="0" err="1"/>
              <a:t>sharepoint</a:t>
            </a:r>
            <a:r>
              <a:rPr lang="en-GB" dirty="0"/>
              <a:t>\solution\&lt;</a:t>
            </a:r>
            <a:r>
              <a:rPr lang="en-GB" dirty="0" err="1"/>
              <a:t>webpartname</a:t>
            </a:r>
            <a:r>
              <a:rPr lang="en-GB" dirty="0"/>
              <a:t>&gt;.</a:t>
            </a:r>
            <a:r>
              <a:rPr lang="en-GB" dirty="0" err="1"/>
              <a:t>sppkg</a:t>
            </a:r>
            <a:r>
              <a:rPr lang="en-GB" dirty="0"/>
              <a:t> (deploy on app site)</a:t>
            </a:r>
          </a:p>
          <a:p>
            <a:pPr marL="457200" indent="-457200">
              <a:buFont typeface="Wingdings" panose="05000000000000000000" pitchFamily="2" charset="2"/>
              <a:buChar char="ü"/>
            </a:pPr>
            <a:r>
              <a:rPr lang="en-GB" dirty="0"/>
              <a:t>Checking on:</a:t>
            </a:r>
          </a:p>
          <a:p>
            <a:pPr marL="804672" lvl="1" indent="-457200"/>
            <a:r>
              <a:rPr lang="en-GB" dirty="0"/>
              <a:t>Modern Page</a:t>
            </a:r>
          </a:p>
          <a:p>
            <a:pPr marL="804672" lvl="1" indent="-457200"/>
            <a:r>
              <a:rPr lang="en-GB" dirty="0"/>
              <a:t>Classic Page</a:t>
            </a:r>
          </a:p>
        </p:txBody>
      </p:sp>
      <p:pic>
        <p:nvPicPr>
          <p:cNvPr id="4" name="Picture 3">
            <a:extLst>
              <a:ext uri="{FF2B5EF4-FFF2-40B4-BE49-F238E27FC236}">
                <a16:creationId xmlns:a16="http://schemas.microsoft.com/office/drawing/2014/main" id="{885B20F2-0702-4319-BD8F-1F7D8007170F}"/>
              </a:ext>
            </a:extLst>
          </p:cNvPr>
          <p:cNvPicPr>
            <a:picLocks noChangeAspect="1"/>
          </p:cNvPicPr>
          <p:nvPr/>
        </p:nvPicPr>
        <p:blipFill>
          <a:blip r:embed="rId2"/>
          <a:stretch>
            <a:fillRect/>
          </a:stretch>
        </p:blipFill>
        <p:spPr>
          <a:xfrm>
            <a:off x="6105524" y="596900"/>
            <a:ext cx="5324475" cy="1028700"/>
          </a:xfrm>
          <a:prstGeom prst="rect">
            <a:avLst/>
          </a:prstGeom>
        </p:spPr>
      </p:pic>
    </p:spTree>
    <p:extLst>
      <p:ext uri="{BB962C8B-B14F-4D97-AF65-F5344CB8AC3E}">
        <p14:creationId xmlns:p14="http://schemas.microsoft.com/office/powerpoint/2010/main" val="199118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289DE871-8E19-442A-917A-F9F8EF029561}"/>
              </a:ext>
            </a:extLst>
          </p:cNvPr>
          <p:cNvPicPr>
            <a:picLocks noChangeAspect="1"/>
          </p:cNvPicPr>
          <p:nvPr/>
        </p:nvPicPr>
        <p:blipFill>
          <a:blip r:embed="rId2"/>
          <a:stretch>
            <a:fillRect/>
          </a:stretch>
        </p:blipFill>
        <p:spPr>
          <a:xfrm>
            <a:off x="633999" y="2060702"/>
            <a:ext cx="6278529" cy="2746856"/>
          </a:xfrm>
          <a:prstGeom prst="rect">
            <a:avLst/>
          </a:prstGeom>
        </p:spPr>
      </p:pic>
      <p:sp>
        <p:nvSpPr>
          <p:cNvPr id="3" name="Title 2">
            <a:extLst>
              <a:ext uri="{FF2B5EF4-FFF2-40B4-BE49-F238E27FC236}">
                <a16:creationId xmlns:a16="http://schemas.microsoft.com/office/drawing/2014/main" id="{F03E9C8F-BC88-4EE2-BF33-176BE6DF984C}"/>
              </a:ext>
            </a:extLst>
          </p:cNvPr>
          <p:cNvSpPr>
            <a:spLocks noGrp="1"/>
          </p:cNvSpPr>
          <p:nvPr>
            <p:ph type="title"/>
          </p:nvPr>
        </p:nvSpPr>
        <p:spPr>
          <a:xfrm>
            <a:off x="7870004" y="1948190"/>
            <a:ext cx="3910259" cy="753914"/>
          </a:xfrm>
        </p:spPr>
        <p:txBody>
          <a:bodyPr anchor="b">
            <a:noAutofit/>
          </a:bodyPr>
          <a:lstStyle/>
          <a:p>
            <a:r>
              <a:rPr lang="en-GB" sz="7200" dirty="0">
                <a:solidFill>
                  <a:srgbClr val="FFFFFF"/>
                </a:solidFill>
              </a:rPr>
              <a:t>New </a:t>
            </a:r>
            <a:r>
              <a:rPr lang="en-GB" sz="7200" dirty="0" err="1">
                <a:solidFill>
                  <a:srgbClr val="FFFFFF"/>
                </a:solidFill>
              </a:rPr>
              <a:t>WebPart</a:t>
            </a:r>
            <a:endParaRPr lang="en-GB" sz="7200" dirty="0">
              <a:solidFill>
                <a:srgbClr val="FFFFFF"/>
              </a:solidFill>
            </a:endParaRPr>
          </a:p>
        </p:txBody>
      </p:sp>
      <p:pic>
        <p:nvPicPr>
          <p:cNvPr id="6" name="Content Placeholder 5" descr="A picture containing clipart&#10;&#10;Description generated with very high confidence">
            <a:extLst>
              <a:ext uri="{FF2B5EF4-FFF2-40B4-BE49-F238E27FC236}">
                <a16:creationId xmlns:a16="http://schemas.microsoft.com/office/drawing/2014/main" id="{49341378-15C7-4137-9838-3AF70F0F14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01594" y="4407068"/>
            <a:ext cx="4144803" cy="1642413"/>
          </a:xfrm>
        </p:spPr>
      </p:pic>
    </p:spTree>
    <p:extLst>
      <p:ext uri="{BB962C8B-B14F-4D97-AF65-F5344CB8AC3E}">
        <p14:creationId xmlns:p14="http://schemas.microsoft.com/office/powerpoint/2010/main" val="363883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C3ED-9C01-4479-A450-27C889408191}"/>
              </a:ext>
            </a:extLst>
          </p:cNvPr>
          <p:cNvSpPr>
            <a:spLocks noGrp="1"/>
          </p:cNvSpPr>
          <p:nvPr>
            <p:ph type="title"/>
          </p:nvPr>
        </p:nvSpPr>
        <p:spPr/>
        <p:txBody>
          <a:bodyPr/>
          <a:lstStyle/>
          <a:p>
            <a:r>
              <a:rPr lang="en-GB" dirty="0"/>
              <a:t>About me</a:t>
            </a:r>
          </a:p>
        </p:txBody>
      </p:sp>
      <p:pic>
        <p:nvPicPr>
          <p:cNvPr id="5" name="Picture 4" descr="Blog de Toxifier: What is &lt;strong&gt;.NET&lt;/strong&gt; Framework? - Tech Tuesday">
            <a:extLst>
              <a:ext uri="{FF2B5EF4-FFF2-40B4-BE49-F238E27FC236}">
                <a16:creationId xmlns:a16="http://schemas.microsoft.com/office/drawing/2014/main" id="{BDFC6032-F29F-45EF-B7AF-5F89C3376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447" y="988890"/>
            <a:ext cx="1188779" cy="1134421"/>
          </a:xfrm>
          <a:prstGeom prst="rect">
            <a:avLst/>
          </a:prstGeom>
        </p:spPr>
      </p:pic>
      <p:pic>
        <p:nvPicPr>
          <p:cNvPr id="6" name="Picture 5" descr="&lt;strong&gt;Code Club&lt;/strong&gt; - Wikipedia, the free encyclopedia">
            <a:extLst>
              <a:ext uri="{FF2B5EF4-FFF2-40B4-BE49-F238E27FC236}">
                <a16:creationId xmlns:a16="http://schemas.microsoft.com/office/drawing/2014/main" id="{D7FDA4B9-7072-4C2A-A87F-AAE2939DD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146" y="3365213"/>
            <a:ext cx="1429122" cy="1429122"/>
          </a:xfrm>
          <a:prstGeom prst="rect">
            <a:avLst/>
          </a:prstGeom>
        </p:spPr>
      </p:pic>
      <p:pic>
        <p:nvPicPr>
          <p:cNvPr id="7" name="Picture 6" descr="File:ScratchCat-Large.png - Wikimedia Commons">
            <a:extLst>
              <a:ext uri="{FF2B5EF4-FFF2-40B4-BE49-F238E27FC236}">
                <a16:creationId xmlns:a16="http://schemas.microsoft.com/office/drawing/2014/main" id="{9BCAFC66-AA35-412C-8750-1C7B118BC8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0714" y="4261573"/>
            <a:ext cx="897798" cy="897798"/>
          </a:xfrm>
          <a:prstGeom prst="rect">
            <a:avLst/>
          </a:prstGeom>
        </p:spPr>
      </p:pic>
      <p:pic>
        <p:nvPicPr>
          <p:cNvPr id="8" name="Picture 7" descr="&lt;strong&gt;MicroBit&lt;/strong&gt; Spy | Unofficial site dedicated to the small computer from ...">
            <a:extLst>
              <a:ext uri="{FF2B5EF4-FFF2-40B4-BE49-F238E27FC236}">
                <a16:creationId xmlns:a16="http://schemas.microsoft.com/office/drawing/2014/main" id="{91158905-B670-4F34-9961-F1BF25D607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2305" y="5350525"/>
            <a:ext cx="1558409" cy="864782"/>
          </a:xfrm>
          <a:prstGeom prst="rect">
            <a:avLst/>
          </a:prstGeom>
        </p:spPr>
      </p:pic>
      <p:pic>
        <p:nvPicPr>
          <p:cNvPr id="10" name="Picture 9" descr="&lt;strong&gt;SharePoint&lt;/strong&gt; Server 2013 Issue: AppFabric Distributed Cache Service ...">
            <a:extLst>
              <a:ext uri="{FF2B5EF4-FFF2-40B4-BE49-F238E27FC236}">
                <a16:creationId xmlns:a16="http://schemas.microsoft.com/office/drawing/2014/main" id="{D1BFC25E-CC1B-4D62-928D-3B57338CAB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6620" y="1714419"/>
            <a:ext cx="1822969" cy="725812"/>
          </a:xfrm>
          <a:prstGeom prst="rect">
            <a:avLst/>
          </a:prstGeom>
        </p:spPr>
      </p:pic>
      <p:pic>
        <p:nvPicPr>
          <p:cNvPr id="11" name="Picture 10">
            <a:extLst>
              <a:ext uri="{FF2B5EF4-FFF2-40B4-BE49-F238E27FC236}">
                <a16:creationId xmlns:a16="http://schemas.microsoft.com/office/drawing/2014/main" id="{9ABF4849-7726-4406-83AB-A5E212603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6853" y="678700"/>
            <a:ext cx="1441860" cy="1249896"/>
          </a:xfrm>
          <a:prstGeom prst="rect">
            <a:avLst/>
          </a:prstGeom>
        </p:spPr>
      </p:pic>
      <p:grpSp>
        <p:nvGrpSpPr>
          <p:cNvPr id="12" name="Group 11">
            <a:extLst>
              <a:ext uri="{FF2B5EF4-FFF2-40B4-BE49-F238E27FC236}">
                <a16:creationId xmlns:a16="http://schemas.microsoft.com/office/drawing/2014/main" id="{3CE645D9-D623-4171-9935-6B5ADAA77BBA}"/>
              </a:ext>
            </a:extLst>
          </p:cNvPr>
          <p:cNvGrpSpPr/>
          <p:nvPr/>
        </p:nvGrpSpPr>
        <p:grpSpPr>
          <a:xfrm>
            <a:off x="908941" y="4337574"/>
            <a:ext cx="3296300" cy="456761"/>
            <a:chOff x="4670842" y="4687820"/>
            <a:chExt cx="4393922" cy="608856"/>
          </a:xfrm>
        </p:grpSpPr>
        <p:sp>
          <p:nvSpPr>
            <p:cNvPr id="13" name="TextBox 12">
              <a:extLst>
                <a:ext uri="{FF2B5EF4-FFF2-40B4-BE49-F238E27FC236}">
                  <a16:creationId xmlns:a16="http://schemas.microsoft.com/office/drawing/2014/main" id="{F31E0FFF-728E-4FE0-9D72-4488AF1412F9}"/>
                </a:ext>
              </a:extLst>
            </p:cNvPr>
            <p:cNvSpPr txBox="1"/>
            <p:nvPr/>
          </p:nvSpPr>
          <p:spPr>
            <a:xfrm>
              <a:off x="5255460" y="4738937"/>
              <a:ext cx="3809304" cy="400005"/>
            </a:xfrm>
            <a:prstGeom prst="rect">
              <a:avLst/>
            </a:prstGeom>
            <a:noFill/>
          </p:spPr>
          <p:txBody>
            <a:bodyPr wrap="square" rtlCol="0">
              <a:spAutoFit/>
            </a:bodyPr>
            <a:lstStyle/>
            <a:p>
              <a:r>
                <a:rPr lang="en-GB" sz="1350" dirty="0"/>
                <a:t>@</a:t>
              </a:r>
              <a:r>
                <a:rPr lang="en-GB" sz="1350" dirty="0" err="1"/>
                <a:t>gosiaborzecka</a:t>
              </a:r>
              <a:endParaRPr lang="en-GB" sz="1350" dirty="0"/>
            </a:p>
          </p:txBody>
        </p:sp>
        <p:pic>
          <p:nvPicPr>
            <p:cNvPr id="14" name="Picture 13" descr="GitHub - &lt;strong&gt;twitter&lt;/strong&gt;/twemoji: &lt;strong&gt;Twitter&lt;/strong&gt; Emoji for Everyone">
              <a:extLst>
                <a:ext uri="{FF2B5EF4-FFF2-40B4-BE49-F238E27FC236}">
                  <a16:creationId xmlns:a16="http://schemas.microsoft.com/office/drawing/2014/main" id="{9EDAADC5-E9D8-4A80-87C5-0C32D0B6E2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0842" y="4687820"/>
              <a:ext cx="680864" cy="608856"/>
            </a:xfrm>
            <a:prstGeom prst="rect">
              <a:avLst/>
            </a:prstGeom>
          </p:spPr>
        </p:pic>
      </p:grpSp>
      <p:sp>
        <p:nvSpPr>
          <p:cNvPr id="15" name="TextBox 14">
            <a:extLst>
              <a:ext uri="{FF2B5EF4-FFF2-40B4-BE49-F238E27FC236}">
                <a16:creationId xmlns:a16="http://schemas.microsoft.com/office/drawing/2014/main" id="{F82DDBA3-C112-4729-BBE7-678DACADF8A8}"/>
              </a:ext>
            </a:extLst>
          </p:cNvPr>
          <p:cNvSpPr txBox="1"/>
          <p:nvPr/>
        </p:nvSpPr>
        <p:spPr>
          <a:xfrm>
            <a:off x="3568881" y="5817014"/>
            <a:ext cx="3222583" cy="1570173"/>
          </a:xfrm>
          <a:prstGeom prst="rect">
            <a:avLst/>
          </a:prstGeom>
          <a:noFill/>
        </p:spPr>
        <p:txBody>
          <a:bodyPr wrap="square" rtlCol="0">
            <a:spAutoFit/>
          </a:bodyPr>
          <a:lstStyle/>
          <a:p>
            <a:endParaRPr lang="en-GB" sz="2401" dirty="0"/>
          </a:p>
          <a:p>
            <a:r>
              <a:rPr lang="en-GB" sz="2401" dirty="0"/>
              <a:t>www.gosiaborzecka.net</a:t>
            </a:r>
          </a:p>
          <a:p>
            <a:endParaRPr lang="en-GB" sz="2401" dirty="0"/>
          </a:p>
        </p:txBody>
      </p:sp>
      <p:pic>
        <p:nvPicPr>
          <p:cNvPr id="16" name="Picture 15">
            <a:extLst>
              <a:ext uri="{FF2B5EF4-FFF2-40B4-BE49-F238E27FC236}">
                <a16:creationId xmlns:a16="http://schemas.microsoft.com/office/drawing/2014/main" id="{FF6C15F3-D086-43A0-977B-2B1DE907A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7488" y="2465948"/>
            <a:ext cx="2257482" cy="1805986"/>
          </a:xfrm>
          <a:prstGeom prst="rect">
            <a:avLst/>
          </a:prstGeom>
        </p:spPr>
      </p:pic>
      <p:pic>
        <p:nvPicPr>
          <p:cNvPr id="17" name="Picture 16">
            <a:extLst>
              <a:ext uri="{FF2B5EF4-FFF2-40B4-BE49-F238E27FC236}">
                <a16:creationId xmlns:a16="http://schemas.microsoft.com/office/drawing/2014/main" id="{F5DE7C3F-7068-43BB-BF39-EED49346E8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9151" y="2077325"/>
            <a:ext cx="1800907" cy="1792021"/>
          </a:xfrm>
          <a:prstGeom prst="rect">
            <a:avLst/>
          </a:prstGeom>
        </p:spPr>
      </p:pic>
      <p:pic>
        <p:nvPicPr>
          <p:cNvPr id="27" name="Content Placeholder 26" descr="A close up of a logo&#10;&#10;Description generated with very high confidence">
            <a:extLst>
              <a:ext uri="{FF2B5EF4-FFF2-40B4-BE49-F238E27FC236}">
                <a16:creationId xmlns:a16="http://schemas.microsoft.com/office/drawing/2014/main" id="{128BF307-3081-4172-B6AA-F6A1B56A4BBB}"/>
              </a:ext>
            </a:extLst>
          </p:cNvPr>
          <p:cNvPicPr>
            <a:picLocks noGrp="1" noChangeAspect="1"/>
          </p:cNvPicPr>
          <p:nvPr>
            <p:ph idx="1"/>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139146" y="257093"/>
            <a:ext cx="1020475" cy="1020475"/>
          </a:xfrm>
        </p:spPr>
      </p:pic>
      <p:pic>
        <p:nvPicPr>
          <p:cNvPr id="32" name="Picture 31" descr="A close up of a sign&#10;&#10;Description generated with high confidence">
            <a:extLst>
              <a:ext uri="{FF2B5EF4-FFF2-40B4-BE49-F238E27FC236}">
                <a16:creationId xmlns:a16="http://schemas.microsoft.com/office/drawing/2014/main" id="{F651A564-3DDE-42C3-BDA7-ABB968956C1B}"/>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0536148" y="162116"/>
            <a:ext cx="1081059" cy="1081059"/>
          </a:xfrm>
          <a:prstGeom prst="rect">
            <a:avLst/>
          </a:prstGeom>
        </p:spPr>
      </p:pic>
    </p:spTree>
    <p:extLst>
      <p:ext uri="{BB962C8B-B14F-4D97-AF65-F5344CB8AC3E}">
        <p14:creationId xmlns:p14="http://schemas.microsoft.com/office/powerpoint/2010/main" val="1485951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B876C188-A193-4628-BD9F-EC5A381EFB1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358DB197-3923-4AB1-A710-EE31B3A3B731}"/>
              </a:ext>
            </a:extLst>
          </p:cNvPr>
          <p:cNvPicPr>
            <a:picLocks noChangeAspect="1"/>
          </p:cNvPicPr>
          <p:nvPr/>
        </p:nvPicPr>
        <p:blipFill>
          <a:blip r:embed="rId2"/>
          <a:stretch>
            <a:fillRect/>
          </a:stretch>
        </p:blipFill>
        <p:spPr>
          <a:xfrm>
            <a:off x="633999" y="2256907"/>
            <a:ext cx="6278529" cy="2354447"/>
          </a:xfrm>
          <a:prstGeom prst="rect">
            <a:avLst/>
          </a:prstGeom>
        </p:spPr>
      </p:pic>
      <p:sp>
        <p:nvSpPr>
          <p:cNvPr id="2" name="Title 1">
            <a:extLst>
              <a:ext uri="{FF2B5EF4-FFF2-40B4-BE49-F238E27FC236}">
                <a16:creationId xmlns:a16="http://schemas.microsoft.com/office/drawing/2014/main" id="{9897A205-5BBE-47D7-BA09-00A69E7F5083}"/>
              </a:ext>
            </a:extLst>
          </p:cNvPr>
          <p:cNvSpPr>
            <a:spLocks noGrp="1"/>
          </p:cNvSpPr>
          <p:nvPr>
            <p:ph type="title"/>
          </p:nvPr>
        </p:nvSpPr>
        <p:spPr>
          <a:xfrm>
            <a:off x="8173212" y="499533"/>
            <a:ext cx="3401568" cy="1920240"/>
          </a:xfrm>
        </p:spPr>
        <p:txBody>
          <a:bodyPr anchor="b">
            <a:normAutofit/>
          </a:bodyPr>
          <a:lstStyle/>
          <a:p>
            <a:r>
              <a:rPr lang="en-GB" sz="4000" dirty="0">
                <a:solidFill>
                  <a:srgbClr val="FFFFFF"/>
                </a:solidFill>
              </a:rPr>
              <a:t>Demo summary</a:t>
            </a:r>
          </a:p>
        </p:txBody>
      </p:sp>
      <p:sp>
        <p:nvSpPr>
          <p:cNvPr id="3" name="Content Placeholder 2">
            <a:extLst>
              <a:ext uri="{FF2B5EF4-FFF2-40B4-BE49-F238E27FC236}">
                <a16:creationId xmlns:a16="http://schemas.microsoft.com/office/drawing/2014/main" id="{CE69C7FC-5F5B-4A44-9563-EE77680F8564}"/>
              </a:ext>
            </a:extLst>
          </p:cNvPr>
          <p:cNvSpPr>
            <a:spLocks noGrp="1"/>
          </p:cNvSpPr>
          <p:nvPr>
            <p:ph idx="1"/>
          </p:nvPr>
        </p:nvSpPr>
        <p:spPr>
          <a:xfrm>
            <a:off x="8173212" y="2419773"/>
            <a:ext cx="3401568" cy="3358092"/>
          </a:xfrm>
        </p:spPr>
        <p:txBody>
          <a:bodyPr>
            <a:normAutofit/>
          </a:bodyPr>
          <a:lstStyle/>
          <a:p>
            <a:pPr marL="342900" indent="-342900">
              <a:buFont typeface="Wingdings" panose="05000000000000000000" pitchFamily="2" charset="2"/>
              <a:buChar char="ü"/>
            </a:pPr>
            <a:r>
              <a:rPr lang="en-GB" sz="1800" dirty="0"/>
              <a:t>New list</a:t>
            </a:r>
          </a:p>
          <a:p>
            <a:pPr marL="342900" indent="-342900">
              <a:buFont typeface="Wingdings" panose="05000000000000000000" pitchFamily="2" charset="2"/>
              <a:buChar char="ü"/>
            </a:pPr>
            <a:r>
              <a:rPr lang="en-GB" sz="1800" dirty="0"/>
              <a:t>Flow</a:t>
            </a:r>
          </a:p>
          <a:p>
            <a:pPr marL="342900" indent="-342900">
              <a:buFont typeface="Wingdings" panose="05000000000000000000" pitchFamily="2" charset="2"/>
              <a:buChar char="ü"/>
            </a:pPr>
            <a:r>
              <a:rPr lang="en-GB" sz="1800" dirty="0" err="1"/>
              <a:t>MockHttp</a:t>
            </a:r>
            <a:endParaRPr lang="en-GB" sz="1800" dirty="0"/>
          </a:p>
          <a:p>
            <a:pPr marL="342900" indent="-342900">
              <a:buFont typeface="Wingdings" panose="05000000000000000000" pitchFamily="2" charset="2"/>
              <a:buChar char="ü"/>
            </a:pPr>
            <a:r>
              <a:rPr lang="en-GB" sz="1800" dirty="0" err="1"/>
              <a:t>HttpClient</a:t>
            </a:r>
            <a:endParaRPr lang="en-GB" sz="1800" dirty="0"/>
          </a:p>
          <a:p>
            <a:pPr marL="342900" indent="-342900">
              <a:buFont typeface="Wingdings" panose="05000000000000000000" pitchFamily="2" charset="2"/>
              <a:buChar char="ü"/>
            </a:pPr>
            <a:endParaRPr lang="en-GB" sz="1800" dirty="0"/>
          </a:p>
        </p:txBody>
      </p:sp>
    </p:spTree>
    <p:extLst>
      <p:ext uri="{BB962C8B-B14F-4D97-AF65-F5344CB8AC3E}">
        <p14:creationId xmlns:p14="http://schemas.microsoft.com/office/powerpoint/2010/main" val="337622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8E6-198D-45A9-A2BF-BE434891D3FD}"/>
              </a:ext>
            </a:extLst>
          </p:cNvPr>
          <p:cNvSpPr>
            <a:spLocks noGrp="1"/>
          </p:cNvSpPr>
          <p:nvPr>
            <p:ph type="title"/>
          </p:nvPr>
        </p:nvSpPr>
        <p:spPr/>
        <p:txBody>
          <a:bodyPr/>
          <a:lstStyle/>
          <a:p>
            <a:r>
              <a:rPr lang="en-GB" dirty="0"/>
              <a:t>Office UI Fabric</a:t>
            </a:r>
          </a:p>
        </p:txBody>
      </p:sp>
      <p:grpSp>
        <p:nvGrpSpPr>
          <p:cNvPr id="42" name="Group 41">
            <a:extLst>
              <a:ext uri="{FF2B5EF4-FFF2-40B4-BE49-F238E27FC236}">
                <a16:creationId xmlns:a16="http://schemas.microsoft.com/office/drawing/2014/main" id="{80331B9D-FF93-48CD-811B-52B6E4FAEF0D}"/>
              </a:ext>
            </a:extLst>
          </p:cNvPr>
          <p:cNvGrpSpPr/>
          <p:nvPr/>
        </p:nvGrpSpPr>
        <p:grpSpPr>
          <a:xfrm>
            <a:off x="5670174" y="73222"/>
            <a:ext cx="6289421" cy="2645606"/>
            <a:chOff x="980205" y="2117407"/>
            <a:chExt cx="8271660" cy="3903230"/>
          </a:xfrm>
        </p:grpSpPr>
        <p:grpSp>
          <p:nvGrpSpPr>
            <p:cNvPr id="43" name="Group 42">
              <a:extLst>
                <a:ext uri="{FF2B5EF4-FFF2-40B4-BE49-F238E27FC236}">
                  <a16:creationId xmlns:a16="http://schemas.microsoft.com/office/drawing/2014/main" id="{AC0D35F5-5974-454A-A7B0-91A389E9F3C7}"/>
                </a:ext>
              </a:extLst>
            </p:cNvPr>
            <p:cNvGrpSpPr/>
            <p:nvPr/>
          </p:nvGrpSpPr>
          <p:grpSpPr>
            <a:xfrm>
              <a:off x="980205" y="2117408"/>
              <a:ext cx="2624873" cy="3903229"/>
              <a:chOff x="274637" y="2125662"/>
              <a:chExt cx="3657600" cy="5438913"/>
            </a:xfrm>
          </p:grpSpPr>
          <p:sp>
            <p:nvSpPr>
              <p:cNvPr id="51" name="Rectangle 50">
                <a:extLst>
                  <a:ext uri="{FF2B5EF4-FFF2-40B4-BE49-F238E27FC236}">
                    <a16:creationId xmlns:a16="http://schemas.microsoft.com/office/drawing/2014/main" id="{79A80CB8-5BDE-4F5C-8B0F-9904CD6867D4}"/>
                  </a:ext>
                </a:extLst>
              </p:cNvPr>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202" tIns="107599" rIns="137202" bIns="10759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759" fontAlgn="base">
                  <a:lnSpc>
                    <a:spcPct val="90000"/>
                  </a:lnSpc>
                  <a:spcBef>
                    <a:spcPct val="0"/>
                  </a:spcBef>
                  <a:spcAft>
                    <a:spcPct val="0"/>
                  </a:spcAft>
                  <a:defRPr/>
                </a:pPr>
                <a:r>
                  <a:rPr lang="en-US" sz="1471" kern="0" dirty="0">
                    <a:solidFill>
                      <a:schemeClr val="bg1"/>
                    </a:solidFill>
                    <a:ea typeface="Segoe UI" pitchFamily="34" charset="0"/>
                    <a:cs typeface="Segoe UI" pitchFamily="34" charset="0"/>
                  </a:rPr>
                  <a:t>Fonts, icon</a:t>
                </a:r>
              </a:p>
            </p:txBody>
          </p:sp>
          <p:pic>
            <p:nvPicPr>
              <p:cNvPr id="52" name="Picture 51">
                <a:extLst>
                  <a:ext uri="{FF2B5EF4-FFF2-40B4-BE49-F238E27FC236}">
                    <a16:creationId xmlns:a16="http://schemas.microsoft.com/office/drawing/2014/main" id="{512B9493-8235-4AA4-B536-0E0A1CA40775}"/>
                  </a:ext>
                </a:extLst>
              </p:cNvPr>
              <p:cNvPicPr>
                <a:picLocks noChangeAspect="1"/>
              </p:cNvPicPr>
              <p:nvPr/>
            </p:nvPicPr>
            <p:blipFill rotWithShape="1">
              <a:blip r:embed="rId2"/>
              <a:srcRect r="42951"/>
              <a:stretch/>
            </p:blipFill>
            <p:spPr>
              <a:xfrm>
                <a:off x="503237" y="2910669"/>
                <a:ext cx="1856548" cy="3914913"/>
              </a:xfrm>
              <a:prstGeom prst="rect">
                <a:avLst/>
              </a:prstGeom>
            </p:spPr>
          </p:pic>
          <p:pic>
            <p:nvPicPr>
              <p:cNvPr id="53" name="Picture 52">
                <a:extLst>
                  <a:ext uri="{FF2B5EF4-FFF2-40B4-BE49-F238E27FC236}">
                    <a16:creationId xmlns:a16="http://schemas.microsoft.com/office/drawing/2014/main" id="{328266A2-C1A8-417D-8113-4484EF92F008}"/>
                  </a:ext>
                </a:extLst>
              </p:cNvPr>
              <p:cNvPicPr>
                <a:picLocks noChangeAspect="1"/>
              </p:cNvPicPr>
              <p:nvPr/>
            </p:nvPicPr>
            <p:blipFill rotWithShape="1">
              <a:blip r:embed="rId2"/>
              <a:srcRect l="54707"/>
              <a:stretch/>
            </p:blipFill>
            <p:spPr>
              <a:xfrm>
                <a:off x="2242537" y="3649662"/>
                <a:ext cx="1473958" cy="3914913"/>
              </a:xfrm>
              <a:prstGeom prst="rect">
                <a:avLst/>
              </a:prstGeom>
            </p:spPr>
          </p:pic>
        </p:grpSp>
        <p:grpSp>
          <p:nvGrpSpPr>
            <p:cNvPr id="44" name="Group 43">
              <a:extLst>
                <a:ext uri="{FF2B5EF4-FFF2-40B4-BE49-F238E27FC236}">
                  <a16:creationId xmlns:a16="http://schemas.microsoft.com/office/drawing/2014/main" id="{D23323C3-8FD5-4946-8562-DDBA3928B569}"/>
                </a:ext>
              </a:extLst>
            </p:cNvPr>
            <p:cNvGrpSpPr/>
            <p:nvPr/>
          </p:nvGrpSpPr>
          <p:grpSpPr>
            <a:xfrm>
              <a:off x="3822017" y="2117407"/>
              <a:ext cx="5429848" cy="2623205"/>
              <a:chOff x="3822017" y="2117407"/>
              <a:chExt cx="5429848" cy="2623205"/>
            </a:xfrm>
          </p:grpSpPr>
          <p:grpSp>
            <p:nvGrpSpPr>
              <p:cNvPr id="45" name="Group 44">
                <a:extLst>
                  <a:ext uri="{FF2B5EF4-FFF2-40B4-BE49-F238E27FC236}">
                    <a16:creationId xmlns:a16="http://schemas.microsoft.com/office/drawing/2014/main" id="{16CE0637-7251-4A90-9232-90BD9B1D0D72}"/>
                  </a:ext>
                </a:extLst>
              </p:cNvPr>
              <p:cNvGrpSpPr/>
              <p:nvPr/>
            </p:nvGrpSpPr>
            <p:grpSpPr>
              <a:xfrm>
                <a:off x="6635450" y="2117407"/>
                <a:ext cx="2616415" cy="2623204"/>
                <a:chOff x="3932237" y="2125278"/>
                <a:chExt cx="3657600" cy="3657600"/>
              </a:xfrm>
            </p:grpSpPr>
            <p:sp>
              <p:nvSpPr>
                <p:cNvPr id="49" name="Rectangle 48">
                  <a:extLst>
                    <a:ext uri="{FF2B5EF4-FFF2-40B4-BE49-F238E27FC236}">
                      <a16:creationId xmlns:a16="http://schemas.microsoft.com/office/drawing/2014/main" id="{D865D1D3-CE4E-402B-803E-555E6520A7DC}"/>
                    </a:ext>
                  </a:extLst>
                </p:cNvPr>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202" tIns="107599" rIns="137202" bIns="10759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759" fontAlgn="base">
                    <a:lnSpc>
                      <a:spcPct val="90000"/>
                    </a:lnSpc>
                    <a:spcBef>
                      <a:spcPct val="0"/>
                    </a:spcBef>
                    <a:spcAft>
                      <a:spcPct val="0"/>
                    </a:spcAft>
                    <a:defRPr/>
                  </a:pPr>
                  <a:r>
                    <a:rPr lang="en-US" sz="1471" kern="0" dirty="0" err="1">
                      <a:solidFill>
                        <a:srgbClr val="292929"/>
                      </a:solidFill>
                      <a:ea typeface="Segoe UI" pitchFamily="34" charset="0"/>
                      <a:cs typeface="Segoe UI" pitchFamily="34" charset="0"/>
                    </a:rPr>
                    <a:t>Colour</a:t>
                  </a:r>
                  <a:endParaRPr lang="en-US" sz="1471" kern="0" dirty="0">
                    <a:solidFill>
                      <a:srgbClr val="292929"/>
                    </a:soli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47C808BF-463C-4640-AF0A-7FAD64E29B2F}"/>
                    </a:ext>
                  </a:extLst>
                </p:cNvPr>
                <p:cNvPicPr>
                  <a:picLocks noChangeAspect="1"/>
                </p:cNvPicPr>
                <p:nvPr/>
              </p:nvPicPr>
              <p:blipFill>
                <a:blip r:embed="rId3"/>
                <a:stretch>
                  <a:fillRect/>
                </a:stretch>
              </p:blipFill>
              <p:spPr>
                <a:xfrm>
                  <a:off x="4451946" y="2910669"/>
                  <a:ext cx="2618182" cy="2327988"/>
                </a:xfrm>
                <a:prstGeom prst="rect">
                  <a:avLst/>
                </a:prstGeom>
              </p:spPr>
            </p:pic>
          </p:grpSp>
          <p:grpSp>
            <p:nvGrpSpPr>
              <p:cNvPr id="46" name="Group 45">
                <a:extLst>
                  <a:ext uri="{FF2B5EF4-FFF2-40B4-BE49-F238E27FC236}">
                    <a16:creationId xmlns:a16="http://schemas.microsoft.com/office/drawing/2014/main" id="{A15C2D97-4413-4E72-A720-5568EA8F82D7}"/>
                  </a:ext>
                </a:extLst>
              </p:cNvPr>
              <p:cNvGrpSpPr/>
              <p:nvPr/>
            </p:nvGrpSpPr>
            <p:grpSpPr>
              <a:xfrm>
                <a:off x="3822017" y="2117407"/>
                <a:ext cx="2596494" cy="2623205"/>
                <a:chOff x="7583795" y="2125278"/>
                <a:chExt cx="3658868" cy="3657600"/>
              </a:xfrm>
            </p:grpSpPr>
            <p:sp>
              <p:nvSpPr>
                <p:cNvPr id="47" name="Rectangle 46">
                  <a:extLst>
                    <a:ext uri="{FF2B5EF4-FFF2-40B4-BE49-F238E27FC236}">
                      <a16:creationId xmlns:a16="http://schemas.microsoft.com/office/drawing/2014/main" id="{AD0B1D9A-B09B-4676-BE27-DE32D7F8255D}"/>
                    </a:ext>
                  </a:extLst>
                </p:cNvPr>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202" tIns="107599" rIns="137202" bIns="10759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759" fontAlgn="base">
                    <a:lnSpc>
                      <a:spcPct val="90000"/>
                    </a:lnSpc>
                    <a:spcBef>
                      <a:spcPct val="0"/>
                    </a:spcBef>
                    <a:spcAft>
                      <a:spcPct val="0"/>
                    </a:spcAft>
                    <a:defRPr/>
                  </a:pPr>
                  <a:r>
                    <a:rPr lang="en-US" sz="1471" kern="0" dirty="0">
                      <a:gradFill>
                        <a:gsLst>
                          <a:gs pos="0">
                            <a:srgbClr val="FFFFFF"/>
                          </a:gs>
                          <a:gs pos="100000">
                            <a:srgbClr val="FFFFFF"/>
                          </a:gs>
                        </a:gsLst>
                        <a:lin ang="5400000" scaled="0"/>
                      </a:gradFill>
                      <a:ea typeface="Segoe UI" pitchFamily="34" charset="0"/>
                      <a:cs typeface="Segoe UI" pitchFamily="34" charset="0"/>
                    </a:rPr>
                    <a:t>Component</a:t>
                  </a:r>
                </a:p>
              </p:txBody>
            </p:sp>
            <p:pic>
              <p:nvPicPr>
                <p:cNvPr id="48" name="Picture 47">
                  <a:extLst>
                    <a:ext uri="{FF2B5EF4-FFF2-40B4-BE49-F238E27FC236}">
                      <a16:creationId xmlns:a16="http://schemas.microsoft.com/office/drawing/2014/main" id="{179510BB-452D-4FF1-83D7-126210D5323F}"/>
                    </a:ext>
                  </a:extLst>
                </p:cNvPr>
                <p:cNvPicPr>
                  <a:picLocks noChangeAspect="1"/>
                </p:cNvPicPr>
                <p:nvPr/>
              </p:nvPicPr>
              <p:blipFill>
                <a:blip r:embed="rId4"/>
                <a:stretch>
                  <a:fillRect/>
                </a:stretch>
              </p:blipFill>
              <p:spPr>
                <a:xfrm>
                  <a:off x="7933905" y="3270294"/>
                  <a:ext cx="2964689" cy="1597831"/>
                </a:xfrm>
                <a:prstGeom prst="rect">
                  <a:avLst/>
                </a:prstGeom>
              </p:spPr>
            </p:pic>
          </p:grpSp>
        </p:grpSp>
      </p:grpSp>
      <p:graphicFrame>
        <p:nvGraphicFramePr>
          <p:cNvPr id="54" name="Content Placeholder 53">
            <a:extLst>
              <a:ext uri="{FF2B5EF4-FFF2-40B4-BE49-F238E27FC236}">
                <a16:creationId xmlns:a16="http://schemas.microsoft.com/office/drawing/2014/main" id="{85D1FC71-A056-4B84-81A2-8DB50A649A11}"/>
              </a:ext>
            </a:extLst>
          </p:cNvPr>
          <p:cNvGraphicFramePr>
            <a:graphicFrameLocks noGrp="1"/>
          </p:cNvGraphicFramePr>
          <p:nvPr>
            <p:ph idx="1"/>
            <p:extLst>
              <p:ext uri="{D42A27DB-BD31-4B8C-83A1-F6EECF244321}">
                <p14:modId xmlns:p14="http://schemas.microsoft.com/office/powerpoint/2010/main" val="3943035265"/>
              </p:ext>
            </p:extLst>
          </p:nvPr>
        </p:nvGraphicFramePr>
        <p:xfrm>
          <a:off x="676276" y="2011363"/>
          <a:ext cx="6815080" cy="4630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1642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571937-9BB2-431E-93D9-85C71747E532}"/>
              </a:ext>
            </a:extLst>
          </p:cNvPr>
          <p:cNvPicPr>
            <a:picLocks noGrp="1" noChangeAspect="1"/>
          </p:cNvPicPr>
          <p:nvPr>
            <p:ph idx="1"/>
          </p:nvPr>
        </p:nvPicPr>
        <p:blipFill>
          <a:blip r:embed="rId2"/>
          <a:stretch>
            <a:fillRect/>
          </a:stretch>
        </p:blipFill>
        <p:spPr>
          <a:xfrm>
            <a:off x="635457" y="640080"/>
            <a:ext cx="7098987" cy="3602736"/>
          </a:xfrm>
          <a:prstGeom prst="rect">
            <a:avLst/>
          </a:prstGeom>
        </p:spPr>
      </p:pic>
      <p:sp>
        <p:nvSpPr>
          <p:cNvPr id="2" name="Title 1">
            <a:extLst>
              <a:ext uri="{FF2B5EF4-FFF2-40B4-BE49-F238E27FC236}">
                <a16:creationId xmlns:a16="http://schemas.microsoft.com/office/drawing/2014/main" id="{B3EDEC9D-B870-427C-83DA-B295A50EE934}"/>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8800">
                <a:solidFill>
                  <a:schemeClr val="tx1"/>
                </a:solidFill>
              </a:rPr>
              <a:t>Microsoft Graph</a:t>
            </a:r>
          </a:p>
        </p:txBody>
      </p:sp>
    </p:spTree>
    <p:extLst>
      <p:ext uri="{BB962C8B-B14F-4D97-AF65-F5344CB8AC3E}">
        <p14:creationId xmlns:p14="http://schemas.microsoft.com/office/powerpoint/2010/main" val="42495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3FE792E9-F373-4BA0-B1BF-83A77D949D49}"/>
              </a:ext>
            </a:extLst>
          </p:cNvPr>
          <p:cNvPicPr>
            <a:picLocks noGrp="1" noChangeAspect="1"/>
          </p:cNvPicPr>
          <p:nvPr>
            <p:ph idx="1"/>
          </p:nvPr>
        </p:nvPicPr>
        <p:blipFill>
          <a:blip r:embed="rId2"/>
          <a:stretch>
            <a:fillRect/>
          </a:stretch>
        </p:blipFill>
        <p:spPr>
          <a:xfrm>
            <a:off x="635457" y="640080"/>
            <a:ext cx="7064189" cy="3602736"/>
          </a:xfrm>
          <a:prstGeom prst="rect">
            <a:avLst/>
          </a:prstGeom>
        </p:spPr>
      </p:pic>
      <p:sp>
        <p:nvSpPr>
          <p:cNvPr id="3" name="Title 2">
            <a:extLst>
              <a:ext uri="{FF2B5EF4-FFF2-40B4-BE49-F238E27FC236}">
                <a16:creationId xmlns:a16="http://schemas.microsoft.com/office/drawing/2014/main" id="{BDED5E23-DC2B-4757-AA77-DBC681BC8E65}"/>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6200" dirty="0">
                <a:solidFill>
                  <a:schemeClr val="tx1"/>
                </a:solidFill>
              </a:rPr>
              <a:t>https://sharepoint.uservoice.com/</a:t>
            </a:r>
          </a:p>
        </p:txBody>
      </p:sp>
    </p:spTree>
    <p:extLst>
      <p:ext uri="{BB962C8B-B14F-4D97-AF65-F5344CB8AC3E}">
        <p14:creationId xmlns:p14="http://schemas.microsoft.com/office/powerpoint/2010/main" val="79672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A screenshot of a social media post&#10;&#10;Description generated with very high confidence">
            <a:extLst>
              <a:ext uri="{FF2B5EF4-FFF2-40B4-BE49-F238E27FC236}">
                <a16:creationId xmlns:a16="http://schemas.microsoft.com/office/drawing/2014/main" id="{A2E6F714-A6F6-49F7-A5C1-B986EC990DDE}"/>
              </a:ext>
            </a:extLst>
          </p:cNvPr>
          <p:cNvPicPr>
            <a:picLocks noGrp="1" noChangeAspect="1"/>
          </p:cNvPicPr>
          <p:nvPr>
            <p:ph idx="1"/>
          </p:nvPr>
        </p:nvPicPr>
        <p:blipFill>
          <a:blip r:embed="rId2"/>
          <a:stretch>
            <a:fillRect/>
          </a:stretch>
        </p:blipFill>
        <p:spPr>
          <a:xfrm>
            <a:off x="635457" y="640080"/>
            <a:ext cx="8188036" cy="3602736"/>
          </a:xfrm>
          <a:prstGeom prst="rect">
            <a:avLst/>
          </a:prstGeom>
        </p:spPr>
      </p:pic>
      <p:sp>
        <p:nvSpPr>
          <p:cNvPr id="2" name="Title 1">
            <a:extLst>
              <a:ext uri="{FF2B5EF4-FFF2-40B4-BE49-F238E27FC236}">
                <a16:creationId xmlns:a16="http://schemas.microsoft.com/office/drawing/2014/main" id="{01E4726A-A993-4E21-9C86-58E3C16D4D27}"/>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800">
                <a:solidFill>
                  <a:schemeClr val="tx1"/>
                </a:solidFill>
              </a:rPr>
              <a:t>https://docs.microsoft.com/en-us/sharepoint/dev/</a:t>
            </a:r>
          </a:p>
        </p:txBody>
      </p:sp>
    </p:spTree>
    <p:extLst>
      <p:ext uri="{BB962C8B-B14F-4D97-AF65-F5344CB8AC3E}">
        <p14:creationId xmlns:p14="http://schemas.microsoft.com/office/powerpoint/2010/main" val="2772211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generated with very high confidence">
            <a:extLst>
              <a:ext uri="{FF2B5EF4-FFF2-40B4-BE49-F238E27FC236}">
                <a16:creationId xmlns:a16="http://schemas.microsoft.com/office/drawing/2014/main" id="{6D627A6B-C285-4C28-B1A7-41E534F07E5C}"/>
              </a:ext>
            </a:extLst>
          </p:cNvPr>
          <p:cNvPicPr>
            <a:picLocks noGrp="1" noChangeAspect="1"/>
          </p:cNvPicPr>
          <p:nvPr>
            <p:ph idx="1"/>
          </p:nvPr>
        </p:nvPicPr>
        <p:blipFill rotWithShape="1">
          <a:blip r:embed="rId2"/>
          <a:srcRect l="19688" r="18196"/>
          <a:stretch/>
        </p:blipFill>
        <p:spPr>
          <a:xfrm>
            <a:off x="635457" y="640080"/>
            <a:ext cx="10916463" cy="3602736"/>
          </a:xfrm>
          <a:prstGeom prst="rect">
            <a:avLst/>
          </a:prstGeom>
        </p:spPr>
      </p:pic>
      <p:sp>
        <p:nvSpPr>
          <p:cNvPr id="2" name="Title 1">
            <a:extLst>
              <a:ext uri="{FF2B5EF4-FFF2-40B4-BE49-F238E27FC236}">
                <a16:creationId xmlns:a16="http://schemas.microsoft.com/office/drawing/2014/main" id="{978C8DF7-FD35-4FC5-9D5B-468F3981374E}"/>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800">
                <a:solidFill>
                  <a:schemeClr val="tx1"/>
                </a:solidFill>
              </a:rPr>
              <a:t>https://dev.office.com/patterns-and-practices</a:t>
            </a:r>
          </a:p>
        </p:txBody>
      </p:sp>
    </p:spTree>
    <p:extLst>
      <p:ext uri="{BB962C8B-B14F-4D97-AF65-F5344CB8AC3E}">
        <p14:creationId xmlns:p14="http://schemas.microsoft.com/office/powerpoint/2010/main" val="20117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generated with very high confidence">
            <a:extLst>
              <a:ext uri="{FF2B5EF4-FFF2-40B4-BE49-F238E27FC236}">
                <a16:creationId xmlns:a16="http://schemas.microsoft.com/office/drawing/2014/main" id="{6884965D-F5AA-40C9-A05A-7769B1EE8393}"/>
              </a:ext>
            </a:extLst>
          </p:cNvPr>
          <p:cNvPicPr>
            <a:picLocks noGrp="1" noChangeAspect="1"/>
          </p:cNvPicPr>
          <p:nvPr>
            <p:ph idx="1"/>
          </p:nvPr>
        </p:nvPicPr>
        <p:blipFill>
          <a:blip r:embed="rId2"/>
          <a:stretch>
            <a:fillRect/>
          </a:stretch>
        </p:blipFill>
        <p:spPr>
          <a:xfrm>
            <a:off x="635457" y="640080"/>
            <a:ext cx="6829830" cy="3602736"/>
          </a:xfrm>
          <a:prstGeom prst="rect">
            <a:avLst/>
          </a:prstGeom>
        </p:spPr>
      </p:pic>
      <p:sp>
        <p:nvSpPr>
          <p:cNvPr id="2" name="Title 1">
            <a:extLst>
              <a:ext uri="{FF2B5EF4-FFF2-40B4-BE49-F238E27FC236}">
                <a16:creationId xmlns:a16="http://schemas.microsoft.com/office/drawing/2014/main" id="{B2C72C61-3E40-4058-A2E2-349750975A08}"/>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6800">
                <a:solidFill>
                  <a:schemeClr val="tx1"/>
                </a:solidFill>
              </a:rPr>
              <a:t>https://github.com/SharePoint/</a:t>
            </a:r>
          </a:p>
        </p:txBody>
      </p:sp>
    </p:spTree>
    <p:extLst>
      <p:ext uri="{BB962C8B-B14F-4D97-AF65-F5344CB8AC3E}">
        <p14:creationId xmlns:p14="http://schemas.microsoft.com/office/powerpoint/2010/main" val="772013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BB300A-C5BF-4AF8-A42B-D1515129CF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a:extLst>
              <a:ext uri="{FF2B5EF4-FFF2-40B4-BE49-F238E27FC236}">
                <a16:creationId xmlns:a16="http://schemas.microsoft.com/office/drawing/2014/main" id="{1C585EFF-5F3C-4AE4-B94B-6D9DFB36B4E9}"/>
              </a:ext>
            </a:extLst>
          </p:cNvPr>
          <p:cNvPicPr>
            <a:picLocks noGrp="1" noChangeAspect="1"/>
          </p:cNvPicPr>
          <p:nvPr>
            <p:ph idx="1"/>
          </p:nvPr>
        </p:nvPicPr>
        <p:blipFill>
          <a:blip r:embed="rId2"/>
          <a:stretch>
            <a:fillRect/>
          </a:stretch>
        </p:blipFill>
        <p:spPr>
          <a:xfrm>
            <a:off x="5282520" y="657021"/>
            <a:ext cx="6266016" cy="5529758"/>
          </a:xfrm>
          <a:prstGeom prst="rect">
            <a:avLst/>
          </a:prstGeom>
        </p:spPr>
      </p:pic>
      <p:sp>
        <p:nvSpPr>
          <p:cNvPr id="2" name="Title 1">
            <a:extLst>
              <a:ext uri="{FF2B5EF4-FFF2-40B4-BE49-F238E27FC236}">
                <a16:creationId xmlns:a16="http://schemas.microsoft.com/office/drawing/2014/main" id="{1C41DBE2-77DB-40B8-BAF3-1FE22B93F5B5}"/>
              </a:ext>
            </a:extLst>
          </p:cNvPr>
          <p:cNvSpPr>
            <a:spLocks noGrp="1"/>
          </p:cNvSpPr>
          <p:nvPr>
            <p:ph type="title"/>
          </p:nvPr>
        </p:nvSpPr>
        <p:spPr>
          <a:xfrm>
            <a:off x="-63246" y="2207683"/>
            <a:ext cx="4762246" cy="2442633"/>
          </a:xfrm>
        </p:spPr>
        <p:txBody>
          <a:bodyPr vert="horz" lIns="91440" tIns="45720" rIns="91440" bIns="45720" rtlCol="0" anchor="b">
            <a:normAutofit/>
          </a:bodyPr>
          <a:lstStyle/>
          <a:p>
            <a:pPr>
              <a:lnSpc>
                <a:spcPct val="80000"/>
              </a:lnSpc>
            </a:pPr>
            <a:r>
              <a:rPr lang="en-US" sz="4700" dirty="0">
                <a:solidFill>
                  <a:schemeClr val="tx1"/>
                </a:solidFill>
              </a:rPr>
              <a:t>https://github.com/SharePoint/PnP/wiki/Community-call</a:t>
            </a:r>
            <a:br>
              <a:rPr lang="en-US" sz="4700" dirty="0">
                <a:solidFill>
                  <a:schemeClr val="tx1"/>
                </a:solidFill>
              </a:rPr>
            </a:br>
            <a:endParaRPr lang="en-US" sz="4700" dirty="0">
              <a:solidFill>
                <a:schemeClr val="tx1"/>
              </a:solidFill>
            </a:endParaRPr>
          </a:p>
        </p:txBody>
      </p:sp>
    </p:spTree>
    <p:extLst>
      <p:ext uri="{BB962C8B-B14F-4D97-AF65-F5344CB8AC3E}">
        <p14:creationId xmlns:p14="http://schemas.microsoft.com/office/powerpoint/2010/main" val="2363414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Placeholder 4" descr="A close up of a sign&#10;&#10;Description generated with high confidence">
            <a:extLst>
              <a:ext uri="{FF2B5EF4-FFF2-40B4-BE49-F238E27FC236}">
                <a16:creationId xmlns:a16="http://schemas.microsoft.com/office/drawing/2014/main" id="{048349D8-3FD6-45E7-A51E-B585BA926C26}"/>
              </a:ext>
            </a:extLst>
          </p:cNvPr>
          <p:cNvPicPr>
            <a:picLocks noGrp="1" noChangeAspect="1"/>
          </p:cNvPicPr>
          <p:nvPr>
            <p:ph idx="1"/>
          </p:nvPr>
        </p:nvPicPr>
        <p:blipFill>
          <a:blip r:embed="rId2"/>
          <a:stretch>
            <a:fillRect/>
          </a:stretch>
        </p:blipFill>
        <p:spPr>
          <a:xfrm>
            <a:off x="635457" y="640080"/>
            <a:ext cx="7747821" cy="3602736"/>
          </a:xfrm>
          <a:prstGeom prst="rect">
            <a:avLst/>
          </a:prstGeom>
        </p:spPr>
      </p:pic>
      <p:sp>
        <p:nvSpPr>
          <p:cNvPr id="6" name="Title 5">
            <a:extLst>
              <a:ext uri="{FF2B5EF4-FFF2-40B4-BE49-F238E27FC236}">
                <a16:creationId xmlns:a16="http://schemas.microsoft.com/office/drawing/2014/main" id="{005C64D0-BE96-4ED4-83DD-084A8686D2A6}"/>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800" dirty="0">
                <a:solidFill>
                  <a:schemeClr val="tx1"/>
                </a:solidFill>
              </a:rPr>
              <a:t>http://uk.communities.tech/events/spfx-bootcamp-uk-community-day/  </a:t>
            </a:r>
          </a:p>
        </p:txBody>
      </p:sp>
    </p:spTree>
    <p:extLst>
      <p:ext uri="{BB962C8B-B14F-4D97-AF65-F5344CB8AC3E}">
        <p14:creationId xmlns:p14="http://schemas.microsoft.com/office/powerpoint/2010/main" val="474997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8E367B-FC2B-491C-A29F-ABAB91BCF737}"/>
              </a:ext>
            </a:extLst>
          </p:cNvPr>
          <p:cNvSpPr/>
          <p:nvPr/>
        </p:nvSpPr>
        <p:spPr>
          <a:xfrm>
            <a:off x="2645596" y="2840804"/>
            <a:ext cx="6443451" cy="1569660"/>
          </a:xfrm>
          <a:prstGeom prst="rect">
            <a:avLst/>
          </a:prstGeom>
          <a:noFill/>
          <a:ln w="9525" cap="flat" cmpd="sng" algn="ctr">
            <a:solidFill>
              <a:schemeClr val="accent1"/>
            </a:solidFill>
            <a:prstDash val="solid"/>
            <a:round/>
            <a:headEnd type="none" w="med" len="med"/>
            <a:tailEnd type="none" w="med" len="med"/>
          </a:ln>
          <a:scene3d>
            <a:camera prst="orthographicFront"/>
            <a:lightRig rig="threePt" dir="t"/>
          </a:scene3d>
          <a:sp3d>
            <a:bevelT w="114300" prst="artDeco"/>
          </a:sp3d>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algn="ctr"/>
            <a:r>
              <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p:txBody>
      </p:sp>
    </p:spTree>
    <p:extLst>
      <p:ext uri="{BB962C8B-B14F-4D97-AF65-F5344CB8AC3E}">
        <p14:creationId xmlns:p14="http://schemas.microsoft.com/office/powerpoint/2010/main" val="27442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9AFE-65DD-430D-9ABC-6240E4B42942}"/>
              </a:ext>
            </a:extLst>
          </p:cNvPr>
          <p:cNvSpPr>
            <a:spLocks noGrp="1"/>
          </p:cNvSpPr>
          <p:nvPr>
            <p:ph type="title"/>
          </p:nvPr>
        </p:nvSpPr>
        <p:spPr>
          <a:xfrm>
            <a:off x="657224" y="499533"/>
            <a:ext cx="10772775" cy="1406323"/>
          </a:xfrm>
        </p:spPr>
        <p:txBody>
          <a:bodyPr/>
          <a:lstStyle/>
          <a:p>
            <a:r>
              <a:rPr lang="en-GB" dirty="0"/>
              <a:t>What is SharePoint? </a:t>
            </a:r>
          </a:p>
        </p:txBody>
      </p:sp>
      <p:pic>
        <p:nvPicPr>
          <p:cNvPr id="4" name="Content Placeholder 6">
            <a:extLst>
              <a:ext uri="{FF2B5EF4-FFF2-40B4-BE49-F238E27FC236}">
                <a16:creationId xmlns:a16="http://schemas.microsoft.com/office/drawing/2014/main" id="{CD08B1E7-7245-446A-B7A8-E6B112EA485A}"/>
              </a:ext>
            </a:extLst>
          </p:cNvPr>
          <p:cNvPicPr>
            <a:picLocks noGrp="1" noChangeAspect="1"/>
          </p:cNvPicPr>
          <p:nvPr>
            <p:ph idx="1"/>
          </p:nvPr>
        </p:nvPicPr>
        <p:blipFill>
          <a:blip r:embed="rId2"/>
          <a:stretch>
            <a:fillRect/>
          </a:stretch>
        </p:blipFill>
        <p:spPr>
          <a:xfrm>
            <a:off x="1559942" y="2011363"/>
            <a:ext cx="8986390" cy="4476750"/>
          </a:xfrm>
          <a:prstGeom prst="rect">
            <a:avLst/>
          </a:prstGeom>
        </p:spPr>
      </p:pic>
    </p:spTree>
    <p:extLst>
      <p:ext uri="{BB962C8B-B14F-4D97-AF65-F5344CB8AC3E}">
        <p14:creationId xmlns:p14="http://schemas.microsoft.com/office/powerpoint/2010/main" val="100577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430B-97D5-4D49-B7E8-0D2664B28A89}"/>
              </a:ext>
            </a:extLst>
          </p:cNvPr>
          <p:cNvSpPr>
            <a:spLocks noGrp="1"/>
          </p:cNvSpPr>
          <p:nvPr>
            <p:ph type="title"/>
          </p:nvPr>
        </p:nvSpPr>
        <p:spPr/>
        <p:txBody>
          <a:bodyPr/>
          <a:lstStyle/>
          <a:p>
            <a:r>
              <a:rPr lang="en-GB" dirty="0"/>
              <a:t>SharePoint Development</a:t>
            </a:r>
          </a:p>
        </p:txBody>
      </p:sp>
      <p:graphicFrame>
        <p:nvGraphicFramePr>
          <p:cNvPr id="4" name="Content Placeholder 3">
            <a:extLst>
              <a:ext uri="{FF2B5EF4-FFF2-40B4-BE49-F238E27FC236}">
                <a16:creationId xmlns:a16="http://schemas.microsoft.com/office/drawing/2014/main" id="{54639F48-855A-492E-BDB9-F135368D9C6F}"/>
              </a:ext>
            </a:extLst>
          </p:cNvPr>
          <p:cNvGraphicFramePr>
            <a:graphicFrameLocks noGrp="1"/>
          </p:cNvGraphicFramePr>
          <p:nvPr>
            <p:ph idx="1"/>
            <p:extLst>
              <p:ext uri="{D42A27DB-BD31-4B8C-83A1-F6EECF244321}">
                <p14:modId xmlns:p14="http://schemas.microsoft.com/office/powerpoint/2010/main" val="2732612843"/>
              </p:ext>
            </p:extLst>
          </p:nvPr>
        </p:nvGraphicFramePr>
        <p:xfrm>
          <a:off x="676275" y="2011363"/>
          <a:ext cx="10753725" cy="4476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68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9D2F-44A3-45DB-B3DF-D02A51D2267B}"/>
              </a:ext>
            </a:extLst>
          </p:cNvPr>
          <p:cNvSpPr>
            <a:spLocks noGrp="1"/>
          </p:cNvSpPr>
          <p:nvPr>
            <p:ph type="title"/>
          </p:nvPr>
        </p:nvSpPr>
        <p:spPr/>
        <p:txBody>
          <a:bodyPr/>
          <a:lstStyle/>
          <a:p>
            <a:r>
              <a:rPr lang="en-GB" dirty="0"/>
              <a:t>What is SharePoint Framework?</a:t>
            </a:r>
          </a:p>
        </p:txBody>
      </p:sp>
      <p:graphicFrame>
        <p:nvGraphicFramePr>
          <p:cNvPr id="4" name="Content Placeholder 3">
            <a:extLst>
              <a:ext uri="{FF2B5EF4-FFF2-40B4-BE49-F238E27FC236}">
                <a16:creationId xmlns:a16="http://schemas.microsoft.com/office/drawing/2014/main" id="{7C2154B7-F511-4541-9357-1E933B8574B8}"/>
              </a:ext>
            </a:extLst>
          </p:cNvPr>
          <p:cNvGraphicFramePr>
            <a:graphicFrameLocks noGrp="1"/>
          </p:cNvGraphicFramePr>
          <p:nvPr>
            <p:ph idx="1"/>
            <p:extLst>
              <p:ext uri="{D42A27DB-BD31-4B8C-83A1-F6EECF244321}">
                <p14:modId xmlns:p14="http://schemas.microsoft.com/office/powerpoint/2010/main" val="3719189997"/>
              </p:ext>
            </p:extLst>
          </p:nvPr>
        </p:nvGraphicFramePr>
        <p:xfrm>
          <a:off x="676275" y="2011363"/>
          <a:ext cx="10753725" cy="4476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63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E60E-0EC4-4B18-A012-94B54B0C5C11}"/>
              </a:ext>
            </a:extLst>
          </p:cNvPr>
          <p:cNvSpPr>
            <a:spLocks noGrp="1"/>
          </p:cNvSpPr>
          <p:nvPr>
            <p:ph type="title"/>
          </p:nvPr>
        </p:nvSpPr>
        <p:spPr/>
        <p:txBody>
          <a:bodyPr/>
          <a:lstStyle/>
          <a:p>
            <a:r>
              <a:rPr lang="en-GB" dirty="0"/>
              <a:t>Toolchain</a:t>
            </a:r>
          </a:p>
        </p:txBody>
      </p:sp>
      <p:sp>
        <p:nvSpPr>
          <p:cNvPr id="92" name="Rectangle 91">
            <a:extLst>
              <a:ext uri="{FF2B5EF4-FFF2-40B4-BE49-F238E27FC236}">
                <a16:creationId xmlns:a16="http://schemas.microsoft.com/office/drawing/2014/main" id="{5C7CF097-8450-4394-BCC4-D2175A90DA15}"/>
              </a:ext>
            </a:extLst>
          </p:cNvPr>
          <p:cNvSpPr/>
          <p:nvPr/>
        </p:nvSpPr>
        <p:spPr>
          <a:xfrm>
            <a:off x="819202" y="2018872"/>
            <a:ext cx="10448818" cy="41045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93" name="Picture 92">
            <a:extLst>
              <a:ext uri="{FF2B5EF4-FFF2-40B4-BE49-F238E27FC236}">
                <a16:creationId xmlns:a16="http://schemas.microsoft.com/office/drawing/2014/main" id="{82195718-0DFB-440D-88F0-4FA9E52A2AEE}"/>
              </a:ext>
            </a:extLst>
          </p:cNvPr>
          <p:cNvPicPr>
            <a:picLocks noChangeAspect="1"/>
          </p:cNvPicPr>
          <p:nvPr/>
        </p:nvPicPr>
        <p:blipFill>
          <a:blip r:embed="rId2"/>
          <a:stretch>
            <a:fillRect/>
          </a:stretch>
        </p:blipFill>
        <p:spPr>
          <a:xfrm>
            <a:off x="1077340" y="2186564"/>
            <a:ext cx="1661875" cy="894857"/>
          </a:xfrm>
          <a:prstGeom prst="rect">
            <a:avLst/>
          </a:prstGeom>
        </p:spPr>
      </p:pic>
      <p:pic>
        <p:nvPicPr>
          <p:cNvPr id="94" name="Picture 4" descr="https://upload.wikimedia.org/wikipedia/commons/thumb/d/db/Npm-logo.svg/320px-Npm-logo.svg.png">
            <a:extLst>
              <a:ext uri="{FF2B5EF4-FFF2-40B4-BE49-F238E27FC236}">
                <a16:creationId xmlns:a16="http://schemas.microsoft.com/office/drawing/2014/main" id="{02876576-536B-4051-BCA0-2F1DBBDC8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462" y="4261067"/>
            <a:ext cx="2465506" cy="95538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0C765BE9-781F-4ADC-8F82-33770304796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83872" y="1422867"/>
            <a:ext cx="1361106" cy="3058827"/>
          </a:xfrm>
          <a:prstGeom prst="rect">
            <a:avLst/>
          </a:prstGeom>
        </p:spPr>
      </p:pic>
      <p:pic>
        <p:nvPicPr>
          <p:cNvPr id="96" name="Picture 95">
            <a:extLst>
              <a:ext uri="{FF2B5EF4-FFF2-40B4-BE49-F238E27FC236}">
                <a16:creationId xmlns:a16="http://schemas.microsoft.com/office/drawing/2014/main" id="{51392A24-02BA-4F99-B654-F4DE35FCC3F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49062" y="2522300"/>
            <a:ext cx="2617216" cy="964236"/>
          </a:xfrm>
          <a:prstGeom prst="rect">
            <a:avLst/>
          </a:prstGeom>
        </p:spPr>
      </p:pic>
      <p:pic>
        <p:nvPicPr>
          <p:cNvPr id="97" name="Picture 96">
            <a:extLst>
              <a:ext uri="{FF2B5EF4-FFF2-40B4-BE49-F238E27FC236}">
                <a16:creationId xmlns:a16="http://schemas.microsoft.com/office/drawing/2014/main" id="{B45965D9-2093-4178-9F27-764ED8915B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300" y="3938003"/>
            <a:ext cx="2126796" cy="1842463"/>
          </a:xfrm>
          <a:prstGeom prst="rect">
            <a:avLst/>
          </a:prstGeom>
        </p:spPr>
      </p:pic>
    </p:spTree>
    <p:extLst>
      <p:ext uri="{BB962C8B-B14F-4D97-AF65-F5344CB8AC3E}">
        <p14:creationId xmlns:p14="http://schemas.microsoft.com/office/powerpoint/2010/main" val="21528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5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5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nodeType="withEffect">
                                  <p:stCondLst>
                                    <p:cond delay="50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10" presetClass="entr" presetSubtype="0" fill="hold" nodeType="withEffect">
                                  <p:stCondLst>
                                    <p:cond delay="50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3D3C20D-47DD-41CA-A3C9-6AFC5041A8A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924" b="6924"/>
          <a:stretch>
            <a:fillRect/>
          </a:stretch>
        </p:blipFill>
        <p:spPr/>
      </p:pic>
    </p:spTree>
    <p:extLst>
      <p:ext uri="{BB962C8B-B14F-4D97-AF65-F5344CB8AC3E}">
        <p14:creationId xmlns:p14="http://schemas.microsoft.com/office/powerpoint/2010/main" val="7523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972F-3AD3-40B5-AC8E-6204453AE4FA}"/>
              </a:ext>
            </a:extLst>
          </p:cNvPr>
          <p:cNvSpPr>
            <a:spLocks noGrp="1"/>
          </p:cNvSpPr>
          <p:nvPr>
            <p:ph type="title"/>
          </p:nvPr>
        </p:nvSpPr>
        <p:spPr>
          <a:xfrm>
            <a:off x="657224" y="499533"/>
            <a:ext cx="10772775" cy="1369897"/>
          </a:xfrm>
        </p:spPr>
        <p:txBody>
          <a:bodyPr/>
          <a:lstStyle/>
          <a:p>
            <a:r>
              <a:rPr lang="en-GB"/>
              <a:t>Office365 – SharePoint Online</a:t>
            </a:r>
            <a:endParaRPr lang="en-GB" dirty="0"/>
          </a:p>
        </p:txBody>
      </p:sp>
      <p:pic>
        <p:nvPicPr>
          <p:cNvPr id="10" name="Content Placeholder 9">
            <a:extLst>
              <a:ext uri="{FF2B5EF4-FFF2-40B4-BE49-F238E27FC236}">
                <a16:creationId xmlns:a16="http://schemas.microsoft.com/office/drawing/2014/main" id="{AB7ED624-EBD4-43F5-8E5A-901557654D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4379" y="2031697"/>
            <a:ext cx="7582650" cy="3709711"/>
          </a:xfrm>
        </p:spPr>
      </p:pic>
    </p:spTree>
    <p:extLst>
      <p:ext uri="{BB962C8B-B14F-4D97-AF65-F5344CB8AC3E}">
        <p14:creationId xmlns:p14="http://schemas.microsoft.com/office/powerpoint/2010/main" val="168435245"/>
      </p:ext>
    </p:extLst>
  </p:cSld>
  <p:clrMapOvr>
    <a:masterClrMapping/>
  </p:clrMapOvr>
</p:sld>
</file>

<file path=ppt/theme/theme1.xml><?xml version="1.0" encoding="utf-8"?>
<a:theme xmlns:a="http://schemas.openxmlformats.org/drawingml/2006/main" name="Metropolitan">
  <a:themeElements>
    <a:clrScheme name="Metropolitan">
      <a:dk1>
        <a:srgbClr val="000000"/>
      </a:dk1>
      <a:lt1>
        <a:srgbClr val="FFFFFF"/>
      </a:lt1>
      <a:dk2>
        <a:srgbClr val="303034"/>
      </a:dk2>
      <a:lt2>
        <a:srgbClr val="DFDFE4"/>
      </a:lt2>
      <a:accent1>
        <a:srgbClr val="00AEEF"/>
      </a:accent1>
      <a:accent2>
        <a:srgbClr val="8CC600"/>
      </a:accent2>
      <a:accent3>
        <a:srgbClr val="FFBE00"/>
      </a:accent3>
      <a:accent4>
        <a:srgbClr val="FF0097"/>
      </a:accent4>
      <a:accent5>
        <a:srgbClr val="0071BC"/>
      </a:accent5>
      <a:accent6>
        <a:srgbClr val="FF8600"/>
      </a:accent6>
      <a:hlink>
        <a:srgbClr val="2424F0"/>
      </a:hlink>
      <a:folHlink>
        <a:srgbClr val="808080"/>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9FF7CA0D-8839-4012-B51C-B152F9BD65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32D284F-B187-4F6A-9E49-78880502FD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TM03457491[[fn=Metropolitan]]</Template>
  <TotalTime>2007</TotalTime>
  <Words>410</Words>
  <Application>Microsoft Office PowerPoint</Application>
  <PresentationFormat>Widescreen</PresentationFormat>
  <Paragraphs>98</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Consolas</vt:lpstr>
      <vt:lpstr>Segoe UI</vt:lpstr>
      <vt:lpstr>Wingdings</vt:lpstr>
      <vt:lpstr>Metropolitan</vt:lpstr>
      <vt:lpstr>SPFx workshop</vt:lpstr>
      <vt:lpstr>Checklist before we start</vt:lpstr>
      <vt:lpstr>About me</vt:lpstr>
      <vt:lpstr>What is SharePoint? </vt:lpstr>
      <vt:lpstr>SharePoint Development</vt:lpstr>
      <vt:lpstr>What is SharePoint Framework?</vt:lpstr>
      <vt:lpstr>Toolchain</vt:lpstr>
      <vt:lpstr>PowerPoint Presentation</vt:lpstr>
      <vt:lpstr>Office365 – SharePoint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 @microsoft/sharepoint</vt:lpstr>
      <vt:lpstr>Demo summary</vt:lpstr>
      <vt:lpstr>Deploy | Office365 Shell</vt:lpstr>
      <vt:lpstr>Deploy on Office365</vt:lpstr>
      <vt:lpstr>Demo summary</vt:lpstr>
      <vt:lpstr>New WebPart</vt:lpstr>
      <vt:lpstr>Demo summary</vt:lpstr>
      <vt:lpstr>Office UI Fabric</vt:lpstr>
      <vt:lpstr>Microsoft Graph</vt:lpstr>
      <vt:lpstr>https://sharepoint.uservoice.com/</vt:lpstr>
      <vt:lpstr>https://docs.microsoft.com/en-us/sharepoint/dev/</vt:lpstr>
      <vt:lpstr>https://dev.office.com/patterns-and-practices</vt:lpstr>
      <vt:lpstr>https://github.com/SharePoint/</vt:lpstr>
      <vt:lpstr>https://github.com/SharePoint/PnP/wiki/Community-call </vt:lpstr>
      <vt:lpstr>http://uk.communities.tech/events/spfx-bootcamp-uk-community-day/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Gosia Borzecka</dc:creator>
  <cp:keywords/>
  <cp:lastModifiedBy>Gosia Borzęcka</cp:lastModifiedBy>
  <cp:revision>50</cp:revision>
  <dcterms:created xsi:type="dcterms:W3CDTF">2017-11-04T17:31:40Z</dcterms:created>
  <dcterms:modified xsi:type="dcterms:W3CDTF">2017-11-07T17:50:10Z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TC040144239991</vt:lpwstr>
  </property>
</Properties>
</file>